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33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E65E5-46BA-4A30-9FE2-9C2B79D7FB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490D95-3380-45FC-9C1C-DA8480F2A7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434192-4361-43D7-A7CB-38B2FEF903DB}"/>
              </a:ext>
            </a:extLst>
          </p:cNvPr>
          <p:cNvSpPr>
            <a:spLocks noGrp="1"/>
          </p:cNvSpPr>
          <p:nvPr>
            <p:ph type="dt" sz="half" idx="10"/>
          </p:nvPr>
        </p:nvSpPr>
        <p:spPr/>
        <p:txBody>
          <a:bodyPr/>
          <a:lstStyle/>
          <a:p>
            <a:fld id="{DF4C3D42-29C9-4C6A-B1E4-D720B01FCA2C}" type="datetimeFigureOut">
              <a:rPr lang="en-US" smtClean="0"/>
              <a:t>9/2/2023</a:t>
            </a:fld>
            <a:endParaRPr lang="en-US"/>
          </a:p>
        </p:txBody>
      </p:sp>
      <p:sp>
        <p:nvSpPr>
          <p:cNvPr id="5" name="Footer Placeholder 4">
            <a:extLst>
              <a:ext uri="{FF2B5EF4-FFF2-40B4-BE49-F238E27FC236}">
                <a16:creationId xmlns:a16="http://schemas.microsoft.com/office/drawing/2014/main" id="{91C61CCE-DC9E-4449-BEEE-EACE710BB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BA7A00-B1A3-4AE0-A543-8A00D873E79B}"/>
              </a:ext>
            </a:extLst>
          </p:cNvPr>
          <p:cNvSpPr>
            <a:spLocks noGrp="1"/>
          </p:cNvSpPr>
          <p:nvPr>
            <p:ph type="sldNum" sz="quarter" idx="12"/>
          </p:nvPr>
        </p:nvSpPr>
        <p:spPr/>
        <p:txBody>
          <a:bodyPr/>
          <a:lstStyle/>
          <a:p>
            <a:fld id="{DFE5FB1B-9EA4-4AC4-AECE-B3DB170C8A34}" type="slidenum">
              <a:rPr lang="en-US" smtClean="0"/>
              <a:t>‹#›</a:t>
            </a:fld>
            <a:endParaRPr lang="en-US"/>
          </a:p>
        </p:txBody>
      </p:sp>
    </p:spTree>
    <p:extLst>
      <p:ext uri="{BB962C8B-B14F-4D97-AF65-F5344CB8AC3E}">
        <p14:creationId xmlns:p14="http://schemas.microsoft.com/office/powerpoint/2010/main" val="349970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8EDA-6756-4D5D-AE09-0EB037E587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A5E66-F53D-4B98-A00B-4E877B1543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27290B-B7F9-4909-9CDB-8EF7A1F813A3}"/>
              </a:ext>
            </a:extLst>
          </p:cNvPr>
          <p:cNvSpPr>
            <a:spLocks noGrp="1"/>
          </p:cNvSpPr>
          <p:nvPr>
            <p:ph type="dt" sz="half" idx="10"/>
          </p:nvPr>
        </p:nvSpPr>
        <p:spPr/>
        <p:txBody>
          <a:bodyPr/>
          <a:lstStyle/>
          <a:p>
            <a:fld id="{DF4C3D42-29C9-4C6A-B1E4-D720B01FCA2C}" type="datetimeFigureOut">
              <a:rPr lang="en-US" smtClean="0"/>
              <a:t>9/2/2023</a:t>
            </a:fld>
            <a:endParaRPr lang="en-US"/>
          </a:p>
        </p:txBody>
      </p:sp>
      <p:sp>
        <p:nvSpPr>
          <p:cNvPr id="5" name="Footer Placeholder 4">
            <a:extLst>
              <a:ext uri="{FF2B5EF4-FFF2-40B4-BE49-F238E27FC236}">
                <a16:creationId xmlns:a16="http://schemas.microsoft.com/office/drawing/2014/main" id="{A27951B4-0A44-4286-BD66-6D809C916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6E409D-1342-4863-9C6A-F559C1C3B33C}"/>
              </a:ext>
            </a:extLst>
          </p:cNvPr>
          <p:cNvSpPr>
            <a:spLocks noGrp="1"/>
          </p:cNvSpPr>
          <p:nvPr>
            <p:ph type="sldNum" sz="quarter" idx="12"/>
          </p:nvPr>
        </p:nvSpPr>
        <p:spPr/>
        <p:txBody>
          <a:bodyPr/>
          <a:lstStyle/>
          <a:p>
            <a:fld id="{DFE5FB1B-9EA4-4AC4-AECE-B3DB170C8A34}" type="slidenum">
              <a:rPr lang="en-US" smtClean="0"/>
              <a:t>‹#›</a:t>
            </a:fld>
            <a:endParaRPr lang="en-US"/>
          </a:p>
        </p:txBody>
      </p:sp>
    </p:spTree>
    <p:extLst>
      <p:ext uri="{BB962C8B-B14F-4D97-AF65-F5344CB8AC3E}">
        <p14:creationId xmlns:p14="http://schemas.microsoft.com/office/powerpoint/2010/main" val="4035945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6EDE19-5C64-4D80-8E61-FFD0E4DDA1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FE1F11-DC5F-460A-A65F-D375208658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12B572-A45C-43ED-9A99-C35AA53515A5}"/>
              </a:ext>
            </a:extLst>
          </p:cNvPr>
          <p:cNvSpPr>
            <a:spLocks noGrp="1"/>
          </p:cNvSpPr>
          <p:nvPr>
            <p:ph type="dt" sz="half" idx="10"/>
          </p:nvPr>
        </p:nvSpPr>
        <p:spPr/>
        <p:txBody>
          <a:bodyPr/>
          <a:lstStyle/>
          <a:p>
            <a:fld id="{DF4C3D42-29C9-4C6A-B1E4-D720B01FCA2C}" type="datetimeFigureOut">
              <a:rPr lang="en-US" smtClean="0"/>
              <a:t>9/2/2023</a:t>
            </a:fld>
            <a:endParaRPr lang="en-US"/>
          </a:p>
        </p:txBody>
      </p:sp>
      <p:sp>
        <p:nvSpPr>
          <p:cNvPr id="5" name="Footer Placeholder 4">
            <a:extLst>
              <a:ext uri="{FF2B5EF4-FFF2-40B4-BE49-F238E27FC236}">
                <a16:creationId xmlns:a16="http://schemas.microsoft.com/office/drawing/2014/main" id="{D170F5FF-896A-4D94-9484-5936912DB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8883B-54AC-483A-A146-21242BDB36CB}"/>
              </a:ext>
            </a:extLst>
          </p:cNvPr>
          <p:cNvSpPr>
            <a:spLocks noGrp="1"/>
          </p:cNvSpPr>
          <p:nvPr>
            <p:ph type="sldNum" sz="quarter" idx="12"/>
          </p:nvPr>
        </p:nvSpPr>
        <p:spPr/>
        <p:txBody>
          <a:bodyPr/>
          <a:lstStyle/>
          <a:p>
            <a:fld id="{DFE5FB1B-9EA4-4AC4-AECE-B3DB170C8A34}" type="slidenum">
              <a:rPr lang="en-US" smtClean="0"/>
              <a:t>‹#›</a:t>
            </a:fld>
            <a:endParaRPr lang="en-US"/>
          </a:p>
        </p:txBody>
      </p:sp>
    </p:spTree>
    <p:extLst>
      <p:ext uri="{BB962C8B-B14F-4D97-AF65-F5344CB8AC3E}">
        <p14:creationId xmlns:p14="http://schemas.microsoft.com/office/powerpoint/2010/main" val="274738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23F8B-C4C0-4880-96BF-E865952A4E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8F17C-A208-4980-9305-7E791B45F0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F27DE-F8B7-48F4-91CC-9E5EB144B75B}"/>
              </a:ext>
            </a:extLst>
          </p:cNvPr>
          <p:cNvSpPr>
            <a:spLocks noGrp="1"/>
          </p:cNvSpPr>
          <p:nvPr>
            <p:ph type="dt" sz="half" idx="10"/>
          </p:nvPr>
        </p:nvSpPr>
        <p:spPr/>
        <p:txBody>
          <a:bodyPr/>
          <a:lstStyle/>
          <a:p>
            <a:fld id="{DF4C3D42-29C9-4C6A-B1E4-D720B01FCA2C}" type="datetimeFigureOut">
              <a:rPr lang="en-US" smtClean="0"/>
              <a:t>9/2/2023</a:t>
            </a:fld>
            <a:endParaRPr lang="en-US"/>
          </a:p>
        </p:txBody>
      </p:sp>
      <p:sp>
        <p:nvSpPr>
          <p:cNvPr id="5" name="Footer Placeholder 4">
            <a:extLst>
              <a:ext uri="{FF2B5EF4-FFF2-40B4-BE49-F238E27FC236}">
                <a16:creationId xmlns:a16="http://schemas.microsoft.com/office/drawing/2014/main" id="{5B47DBF0-A00A-4A9C-8BA4-F67AF2F24F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5F4E31-2820-4B74-8539-E69C02E4A01B}"/>
              </a:ext>
            </a:extLst>
          </p:cNvPr>
          <p:cNvSpPr>
            <a:spLocks noGrp="1"/>
          </p:cNvSpPr>
          <p:nvPr>
            <p:ph type="sldNum" sz="quarter" idx="12"/>
          </p:nvPr>
        </p:nvSpPr>
        <p:spPr/>
        <p:txBody>
          <a:bodyPr/>
          <a:lstStyle/>
          <a:p>
            <a:fld id="{DFE5FB1B-9EA4-4AC4-AECE-B3DB170C8A34}" type="slidenum">
              <a:rPr lang="en-US" smtClean="0"/>
              <a:t>‹#›</a:t>
            </a:fld>
            <a:endParaRPr lang="en-US"/>
          </a:p>
        </p:txBody>
      </p:sp>
    </p:spTree>
    <p:extLst>
      <p:ext uri="{BB962C8B-B14F-4D97-AF65-F5344CB8AC3E}">
        <p14:creationId xmlns:p14="http://schemas.microsoft.com/office/powerpoint/2010/main" val="142754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CA777-FEEC-485B-8FFE-632AEE0010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779F91-1CD4-4DF5-844D-61267976F8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0958DE-B569-44B5-9161-3AA5FCDC145E}"/>
              </a:ext>
            </a:extLst>
          </p:cNvPr>
          <p:cNvSpPr>
            <a:spLocks noGrp="1"/>
          </p:cNvSpPr>
          <p:nvPr>
            <p:ph type="dt" sz="half" idx="10"/>
          </p:nvPr>
        </p:nvSpPr>
        <p:spPr/>
        <p:txBody>
          <a:bodyPr/>
          <a:lstStyle/>
          <a:p>
            <a:fld id="{DF4C3D42-29C9-4C6A-B1E4-D720B01FCA2C}" type="datetimeFigureOut">
              <a:rPr lang="en-US" smtClean="0"/>
              <a:t>9/2/2023</a:t>
            </a:fld>
            <a:endParaRPr lang="en-US"/>
          </a:p>
        </p:txBody>
      </p:sp>
      <p:sp>
        <p:nvSpPr>
          <p:cNvPr id="5" name="Footer Placeholder 4">
            <a:extLst>
              <a:ext uri="{FF2B5EF4-FFF2-40B4-BE49-F238E27FC236}">
                <a16:creationId xmlns:a16="http://schemas.microsoft.com/office/drawing/2014/main" id="{EEF4D665-08E7-4318-B867-4785B3C26C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132CA-B0BF-4464-A943-42EBC9DD96DA}"/>
              </a:ext>
            </a:extLst>
          </p:cNvPr>
          <p:cNvSpPr>
            <a:spLocks noGrp="1"/>
          </p:cNvSpPr>
          <p:nvPr>
            <p:ph type="sldNum" sz="quarter" idx="12"/>
          </p:nvPr>
        </p:nvSpPr>
        <p:spPr/>
        <p:txBody>
          <a:bodyPr/>
          <a:lstStyle/>
          <a:p>
            <a:fld id="{DFE5FB1B-9EA4-4AC4-AECE-B3DB170C8A34}" type="slidenum">
              <a:rPr lang="en-US" smtClean="0"/>
              <a:t>‹#›</a:t>
            </a:fld>
            <a:endParaRPr lang="en-US"/>
          </a:p>
        </p:txBody>
      </p:sp>
    </p:spTree>
    <p:extLst>
      <p:ext uri="{BB962C8B-B14F-4D97-AF65-F5344CB8AC3E}">
        <p14:creationId xmlns:p14="http://schemas.microsoft.com/office/powerpoint/2010/main" val="234473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20E5D-E707-478A-B51C-22F75ADD83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36AEA3-11B0-4CB4-ADE1-4B25FBB325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C10C5D-0CE8-4A7A-AC33-9F6E728547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64C803-D6B6-446C-B998-7FE0D69C8F28}"/>
              </a:ext>
            </a:extLst>
          </p:cNvPr>
          <p:cNvSpPr>
            <a:spLocks noGrp="1"/>
          </p:cNvSpPr>
          <p:nvPr>
            <p:ph type="dt" sz="half" idx="10"/>
          </p:nvPr>
        </p:nvSpPr>
        <p:spPr/>
        <p:txBody>
          <a:bodyPr/>
          <a:lstStyle/>
          <a:p>
            <a:fld id="{DF4C3D42-29C9-4C6A-B1E4-D720B01FCA2C}" type="datetimeFigureOut">
              <a:rPr lang="en-US" smtClean="0"/>
              <a:t>9/2/2023</a:t>
            </a:fld>
            <a:endParaRPr lang="en-US"/>
          </a:p>
        </p:txBody>
      </p:sp>
      <p:sp>
        <p:nvSpPr>
          <p:cNvPr id="6" name="Footer Placeholder 5">
            <a:extLst>
              <a:ext uri="{FF2B5EF4-FFF2-40B4-BE49-F238E27FC236}">
                <a16:creationId xmlns:a16="http://schemas.microsoft.com/office/drawing/2014/main" id="{51007E49-B6CE-4F23-9DC4-F14374BE90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4F1EB3-B553-422D-BB68-677B8FC71F4C}"/>
              </a:ext>
            </a:extLst>
          </p:cNvPr>
          <p:cNvSpPr>
            <a:spLocks noGrp="1"/>
          </p:cNvSpPr>
          <p:nvPr>
            <p:ph type="sldNum" sz="quarter" idx="12"/>
          </p:nvPr>
        </p:nvSpPr>
        <p:spPr/>
        <p:txBody>
          <a:bodyPr/>
          <a:lstStyle/>
          <a:p>
            <a:fld id="{DFE5FB1B-9EA4-4AC4-AECE-B3DB170C8A34}" type="slidenum">
              <a:rPr lang="en-US" smtClean="0"/>
              <a:t>‹#›</a:t>
            </a:fld>
            <a:endParaRPr lang="en-US"/>
          </a:p>
        </p:txBody>
      </p:sp>
    </p:spTree>
    <p:extLst>
      <p:ext uri="{BB962C8B-B14F-4D97-AF65-F5344CB8AC3E}">
        <p14:creationId xmlns:p14="http://schemas.microsoft.com/office/powerpoint/2010/main" val="270971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453B-ECB8-4DCA-88B9-2F2E1A1E66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788117-0902-4AC9-8D3C-4E10BBAE1C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2F2F31-58B2-42A7-90A5-C522F922A4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F80D3D-A0B5-4B68-99C9-66DCA3862E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C02B08-0DB4-42F5-8851-12AAC77C41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97680-B8DD-4D6F-B964-AC83706407AE}"/>
              </a:ext>
            </a:extLst>
          </p:cNvPr>
          <p:cNvSpPr>
            <a:spLocks noGrp="1"/>
          </p:cNvSpPr>
          <p:nvPr>
            <p:ph type="dt" sz="half" idx="10"/>
          </p:nvPr>
        </p:nvSpPr>
        <p:spPr/>
        <p:txBody>
          <a:bodyPr/>
          <a:lstStyle/>
          <a:p>
            <a:fld id="{DF4C3D42-29C9-4C6A-B1E4-D720B01FCA2C}" type="datetimeFigureOut">
              <a:rPr lang="en-US" smtClean="0"/>
              <a:t>9/2/2023</a:t>
            </a:fld>
            <a:endParaRPr lang="en-US"/>
          </a:p>
        </p:txBody>
      </p:sp>
      <p:sp>
        <p:nvSpPr>
          <p:cNvPr id="8" name="Footer Placeholder 7">
            <a:extLst>
              <a:ext uri="{FF2B5EF4-FFF2-40B4-BE49-F238E27FC236}">
                <a16:creationId xmlns:a16="http://schemas.microsoft.com/office/drawing/2014/main" id="{4154B257-9040-47D9-A7FF-853CAE77CC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8E7085-C817-4C79-A9D6-4C40EF405CBB}"/>
              </a:ext>
            </a:extLst>
          </p:cNvPr>
          <p:cNvSpPr>
            <a:spLocks noGrp="1"/>
          </p:cNvSpPr>
          <p:nvPr>
            <p:ph type="sldNum" sz="quarter" idx="12"/>
          </p:nvPr>
        </p:nvSpPr>
        <p:spPr/>
        <p:txBody>
          <a:bodyPr/>
          <a:lstStyle/>
          <a:p>
            <a:fld id="{DFE5FB1B-9EA4-4AC4-AECE-B3DB170C8A34}" type="slidenum">
              <a:rPr lang="en-US" smtClean="0"/>
              <a:t>‹#›</a:t>
            </a:fld>
            <a:endParaRPr lang="en-US"/>
          </a:p>
        </p:txBody>
      </p:sp>
    </p:spTree>
    <p:extLst>
      <p:ext uri="{BB962C8B-B14F-4D97-AF65-F5344CB8AC3E}">
        <p14:creationId xmlns:p14="http://schemas.microsoft.com/office/powerpoint/2010/main" val="99543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10FA6-8177-406A-8319-12951C30B5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B0A3DF-A2FB-4DC4-A4A2-44650AF65345}"/>
              </a:ext>
            </a:extLst>
          </p:cNvPr>
          <p:cNvSpPr>
            <a:spLocks noGrp="1"/>
          </p:cNvSpPr>
          <p:nvPr>
            <p:ph type="dt" sz="half" idx="10"/>
          </p:nvPr>
        </p:nvSpPr>
        <p:spPr/>
        <p:txBody>
          <a:bodyPr/>
          <a:lstStyle/>
          <a:p>
            <a:fld id="{DF4C3D42-29C9-4C6A-B1E4-D720B01FCA2C}" type="datetimeFigureOut">
              <a:rPr lang="en-US" smtClean="0"/>
              <a:t>9/2/2023</a:t>
            </a:fld>
            <a:endParaRPr lang="en-US"/>
          </a:p>
        </p:txBody>
      </p:sp>
      <p:sp>
        <p:nvSpPr>
          <p:cNvPr id="4" name="Footer Placeholder 3">
            <a:extLst>
              <a:ext uri="{FF2B5EF4-FFF2-40B4-BE49-F238E27FC236}">
                <a16:creationId xmlns:a16="http://schemas.microsoft.com/office/drawing/2014/main" id="{24330169-9155-4533-9567-4B5C91C465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61FF66-61CB-4DF0-941C-5CAE84EDDB5A}"/>
              </a:ext>
            </a:extLst>
          </p:cNvPr>
          <p:cNvSpPr>
            <a:spLocks noGrp="1"/>
          </p:cNvSpPr>
          <p:nvPr>
            <p:ph type="sldNum" sz="quarter" idx="12"/>
          </p:nvPr>
        </p:nvSpPr>
        <p:spPr/>
        <p:txBody>
          <a:bodyPr/>
          <a:lstStyle/>
          <a:p>
            <a:fld id="{DFE5FB1B-9EA4-4AC4-AECE-B3DB170C8A34}" type="slidenum">
              <a:rPr lang="en-US" smtClean="0"/>
              <a:t>‹#›</a:t>
            </a:fld>
            <a:endParaRPr lang="en-US"/>
          </a:p>
        </p:txBody>
      </p:sp>
    </p:spTree>
    <p:extLst>
      <p:ext uri="{BB962C8B-B14F-4D97-AF65-F5344CB8AC3E}">
        <p14:creationId xmlns:p14="http://schemas.microsoft.com/office/powerpoint/2010/main" val="112625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CF296C-2CF6-494A-884D-9255627807CC}"/>
              </a:ext>
            </a:extLst>
          </p:cNvPr>
          <p:cNvSpPr>
            <a:spLocks noGrp="1"/>
          </p:cNvSpPr>
          <p:nvPr>
            <p:ph type="dt" sz="half" idx="10"/>
          </p:nvPr>
        </p:nvSpPr>
        <p:spPr/>
        <p:txBody>
          <a:bodyPr/>
          <a:lstStyle/>
          <a:p>
            <a:fld id="{DF4C3D42-29C9-4C6A-B1E4-D720B01FCA2C}" type="datetimeFigureOut">
              <a:rPr lang="en-US" smtClean="0"/>
              <a:t>9/2/2023</a:t>
            </a:fld>
            <a:endParaRPr lang="en-US"/>
          </a:p>
        </p:txBody>
      </p:sp>
      <p:sp>
        <p:nvSpPr>
          <p:cNvPr id="3" name="Footer Placeholder 2">
            <a:extLst>
              <a:ext uri="{FF2B5EF4-FFF2-40B4-BE49-F238E27FC236}">
                <a16:creationId xmlns:a16="http://schemas.microsoft.com/office/drawing/2014/main" id="{A4A9C033-D8D3-4A87-A13B-C7D278822A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618731-2810-4B75-8C8F-7A0469AF8F0A}"/>
              </a:ext>
            </a:extLst>
          </p:cNvPr>
          <p:cNvSpPr>
            <a:spLocks noGrp="1"/>
          </p:cNvSpPr>
          <p:nvPr>
            <p:ph type="sldNum" sz="quarter" idx="12"/>
          </p:nvPr>
        </p:nvSpPr>
        <p:spPr/>
        <p:txBody>
          <a:bodyPr/>
          <a:lstStyle/>
          <a:p>
            <a:fld id="{DFE5FB1B-9EA4-4AC4-AECE-B3DB170C8A34}" type="slidenum">
              <a:rPr lang="en-US" smtClean="0"/>
              <a:t>‹#›</a:t>
            </a:fld>
            <a:endParaRPr lang="en-US"/>
          </a:p>
        </p:txBody>
      </p:sp>
    </p:spTree>
    <p:extLst>
      <p:ext uri="{BB962C8B-B14F-4D97-AF65-F5344CB8AC3E}">
        <p14:creationId xmlns:p14="http://schemas.microsoft.com/office/powerpoint/2010/main" val="826420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3B167-8057-4EFA-ACD0-E69B91C9CB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EDC0A0-7E37-40E1-A239-E8BEFD082C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978E02-91CC-4491-B840-2D8E299BF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B82B49-C4CF-46EF-8E36-A341D7BC4B98}"/>
              </a:ext>
            </a:extLst>
          </p:cNvPr>
          <p:cNvSpPr>
            <a:spLocks noGrp="1"/>
          </p:cNvSpPr>
          <p:nvPr>
            <p:ph type="dt" sz="half" idx="10"/>
          </p:nvPr>
        </p:nvSpPr>
        <p:spPr/>
        <p:txBody>
          <a:bodyPr/>
          <a:lstStyle/>
          <a:p>
            <a:fld id="{DF4C3D42-29C9-4C6A-B1E4-D720B01FCA2C}" type="datetimeFigureOut">
              <a:rPr lang="en-US" smtClean="0"/>
              <a:t>9/2/2023</a:t>
            </a:fld>
            <a:endParaRPr lang="en-US"/>
          </a:p>
        </p:txBody>
      </p:sp>
      <p:sp>
        <p:nvSpPr>
          <p:cNvPr id="6" name="Footer Placeholder 5">
            <a:extLst>
              <a:ext uri="{FF2B5EF4-FFF2-40B4-BE49-F238E27FC236}">
                <a16:creationId xmlns:a16="http://schemas.microsoft.com/office/drawing/2014/main" id="{A9F060EE-6B8D-4F30-84A0-1C4048AC15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4536A5-D0C0-474D-9B52-7D403CE7C177}"/>
              </a:ext>
            </a:extLst>
          </p:cNvPr>
          <p:cNvSpPr>
            <a:spLocks noGrp="1"/>
          </p:cNvSpPr>
          <p:nvPr>
            <p:ph type="sldNum" sz="quarter" idx="12"/>
          </p:nvPr>
        </p:nvSpPr>
        <p:spPr/>
        <p:txBody>
          <a:bodyPr/>
          <a:lstStyle/>
          <a:p>
            <a:fld id="{DFE5FB1B-9EA4-4AC4-AECE-B3DB170C8A34}" type="slidenum">
              <a:rPr lang="en-US" smtClean="0"/>
              <a:t>‹#›</a:t>
            </a:fld>
            <a:endParaRPr lang="en-US"/>
          </a:p>
        </p:txBody>
      </p:sp>
    </p:spTree>
    <p:extLst>
      <p:ext uri="{BB962C8B-B14F-4D97-AF65-F5344CB8AC3E}">
        <p14:creationId xmlns:p14="http://schemas.microsoft.com/office/powerpoint/2010/main" val="338463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D5F0-9C9D-409A-AB2D-A04C4FD0D6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0D1946-F660-4ED9-8C0D-0DD636A064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E75F95-7145-45AF-8CF0-4FF29151F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226AAB-F6FF-4124-A357-00D5AFF1375A}"/>
              </a:ext>
            </a:extLst>
          </p:cNvPr>
          <p:cNvSpPr>
            <a:spLocks noGrp="1"/>
          </p:cNvSpPr>
          <p:nvPr>
            <p:ph type="dt" sz="half" idx="10"/>
          </p:nvPr>
        </p:nvSpPr>
        <p:spPr/>
        <p:txBody>
          <a:bodyPr/>
          <a:lstStyle/>
          <a:p>
            <a:fld id="{DF4C3D42-29C9-4C6A-B1E4-D720B01FCA2C}" type="datetimeFigureOut">
              <a:rPr lang="en-US" smtClean="0"/>
              <a:t>9/2/2023</a:t>
            </a:fld>
            <a:endParaRPr lang="en-US"/>
          </a:p>
        </p:txBody>
      </p:sp>
      <p:sp>
        <p:nvSpPr>
          <p:cNvPr id="6" name="Footer Placeholder 5">
            <a:extLst>
              <a:ext uri="{FF2B5EF4-FFF2-40B4-BE49-F238E27FC236}">
                <a16:creationId xmlns:a16="http://schemas.microsoft.com/office/drawing/2014/main" id="{28BFDF11-9CE5-49BC-AB99-1AEC2F3E9B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FD946-8611-42CD-83DC-02DC2066A25A}"/>
              </a:ext>
            </a:extLst>
          </p:cNvPr>
          <p:cNvSpPr>
            <a:spLocks noGrp="1"/>
          </p:cNvSpPr>
          <p:nvPr>
            <p:ph type="sldNum" sz="quarter" idx="12"/>
          </p:nvPr>
        </p:nvSpPr>
        <p:spPr/>
        <p:txBody>
          <a:bodyPr/>
          <a:lstStyle/>
          <a:p>
            <a:fld id="{DFE5FB1B-9EA4-4AC4-AECE-B3DB170C8A34}" type="slidenum">
              <a:rPr lang="en-US" smtClean="0"/>
              <a:t>‹#›</a:t>
            </a:fld>
            <a:endParaRPr lang="en-US"/>
          </a:p>
        </p:txBody>
      </p:sp>
    </p:spTree>
    <p:extLst>
      <p:ext uri="{BB962C8B-B14F-4D97-AF65-F5344CB8AC3E}">
        <p14:creationId xmlns:p14="http://schemas.microsoft.com/office/powerpoint/2010/main" val="3917517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37F7EF-7DBF-4F9C-A9F9-BB5C4FDDA1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8921EE-3598-4300-B231-5EB360D29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66CFD9-1A58-4995-9627-96FA67BD7A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C3D42-29C9-4C6A-B1E4-D720B01FCA2C}" type="datetimeFigureOut">
              <a:rPr lang="en-US" smtClean="0"/>
              <a:t>9/2/2023</a:t>
            </a:fld>
            <a:endParaRPr lang="en-US"/>
          </a:p>
        </p:txBody>
      </p:sp>
      <p:sp>
        <p:nvSpPr>
          <p:cNvPr id="5" name="Footer Placeholder 4">
            <a:extLst>
              <a:ext uri="{FF2B5EF4-FFF2-40B4-BE49-F238E27FC236}">
                <a16:creationId xmlns:a16="http://schemas.microsoft.com/office/drawing/2014/main" id="{0BFFBACA-188E-4137-BD0B-765A82B7A2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6CDF89-3C23-47C8-A579-7E6C4CC854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5FB1B-9EA4-4AC4-AECE-B3DB170C8A34}" type="slidenum">
              <a:rPr lang="en-US" smtClean="0"/>
              <a:t>‹#›</a:t>
            </a:fld>
            <a:endParaRPr lang="en-US"/>
          </a:p>
        </p:txBody>
      </p:sp>
    </p:spTree>
    <p:extLst>
      <p:ext uri="{BB962C8B-B14F-4D97-AF65-F5344CB8AC3E}">
        <p14:creationId xmlns:p14="http://schemas.microsoft.com/office/powerpoint/2010/main" val="2118382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4E28355-8D6C-444C-BCC9-0EABF32431A0}"/>
              </a:ext>
            </a:extLst>
          </p:cNvPr>
          <p:cNvPicPr>
            <a:picLocks noChangeAspect="1"/>
          </p:cNvPicPr>
          <p:nvPr/>
        </p:nvPicPr>
        <p:blipFill rotWithShape="1">
          <a:blip r:embed="rId2"/>
          <a:srcRect b="4798"/>
          <a:stretch/>
        </p:blipFill>
        <p:spPr>
          <a:xfrm>
            <a:off x="0" y="1674"/>
            <a:ext cx="12192000" cy="6525736"/>
          </a:xfrm>
          <a:prstGeom prst="rect">
            <a:avLst/>
          </a:prstGeom>
        </p:spPr>
      </p:pic>
      <p:sp>
        <p:nvSpPr>
          <p:cNvPr id="5" name="TextBox 4">
            <a:extLst>
              <a:ext uri="{FF2B5EF4-FFF2-40B4-BE49-F238E27FC236}">
                <a16:creationId xmlns:a16="http://schemas.microsoft.com/office/drawing/2014/main" id="{C8674218-1991-44A7-BC0B-62ED3B56B5AC}"/>
              </a:ext>
            </a:extLst>
          </p:cNvPr>
          <p:cNvSpPr txBox="1"/>
          <p:nvPr/>
        </p:nvSpPr>
        <p:spPr>
          <a:xfrm>
            <a:off x="3767482" y="3073082"/>
            <a:ext cx="2475914" cy="923330"/>
          </a:xfrm>
          <a:prstGeom prst="rect">
            <a:avLst/>
          </a:prstGeom>
          <a:noFill/>
        </p:spPr>
        <p:txBody>
          <a:bodyPr wrap="square" rtlCol="0">
            <a:spAutoFit/>
          </a:bodyPr>
          <a:lstStyle/>
          <a:p>
            <a:r>
              <a:rPr lang="en-US" b="1" dirty="0">
                <a:highlight>
                  <a:srgbClr val="FFFF00"/>
                </a:highlight>
              </a:rPr>
              <a:t>Click under To Do on</a:t>
            </a:r>
          </a:p>
          <a:p>
            <a:r>
              <a:rPr lang="en-US" b="1" dirty="0">
                <a:highlight>
                  <a:srgbClr val="FFFF00"/>
                </a:highlight>
              </a:rPr>
              <a:t> “! Submit Unit Commitment Form”</a:t>
            </a:r>
          </a:p>
        </p:txBody>
      </p:sp>
      <p:sp>
        <p:nvSpPr>
          <p:cNvPr id="6" name="Arrow: Left 5">
            <a:extLst>
              <a:ext uri="{FF2B5EF4-FFF2-40B4-BE49-F238E27FC236}">
                <a16:creationId xmlns:a16="http://schemas.microsoft.com/office/drawing/2014/main" id="{483130DF-3A7A-4114-8D41-D05A12A8663E}"/>
              </a:ext>
            </a:extLst>
          </p:cNvPr>
          <p:cNvSpPr/>
          <p:nvPr/>
        </p:nvSpPr>
        <p:spPr>
          <a:xfrm>
            <a:off x="4027031" y="2269452"/>
            <a:ext cx="978408" cy="4846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7684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5506D52-355B-4490-8710-693122CA5CB4}"/>
              </a:ext>
            </a:extLst>
          </p:cNvPr>
          <p:cNvPicPr>
            <a:picLocks noChangeAspect="1"/>
          </p:cNvPicPr>
          <p:nvPr/>
        </p:nvPicPr>
        <p:blipFill rotWithShape="1">
          <a:blip r:embed="rId2"/>
          <a:srcRect b="4798"/>
          <a:stretch/>
        </p:blipFill>
        <p:spPr>
          <a:xfrm>
            <a:off x="0" y="1674"/>
            <a:ext cx="12192000" cy="6856326"/>
          </a:xfrm>
          <a:prstGeom prst="rect">
            <a:avLst/>
          </a:prstGeom>
        </p:spPr>
      </p:pic>
      <p:sp>
        <p:nvSpPr>
          <p:cNvPr id="3" name="TextBox 2">
            <a:extLst>
              <a:ext uri="{FF2B5EF4-FFF2-40B4-BE49-F238E27FC236}">
                <a16:creationId xmlns:a16="http://schemas.microsoft.com/office/drawing/2014/main" id="{ADC83BFF-5CED-4910-AD6C-D8DB6D04F041}"/>
              </a:ext>
            </a:extLst>
          </p:cNvPr>
          <p:cNvSpPr txBox="1"/>
          <p:nvPr/>
        </p:nvSpPr>
        <p:spPr>
          <a:xfrm>
            <a:off x="3953022" y="1659988"/>
            <a:ext cx="4594630" cy="369332"/>
          </a:xfrm>
          <a:prstGeom prst="rect">
            <a:avLst/>
          </a:prstGeom>
          <a:noFill/>
        </p:spPr>
        <p:txBody>
          <a:bodyPr wrap="square" rtlCol="0">
            <a:spAutoFit/>
          </a:bodyPr>
          <a:lstStyle/>
          <a:p>
            <a:r>
              <a:rPr lang="en-US" b="1" dirty="0">
                <a:highlight>
                  <a:srgbClr val="FFFF00"/>
                </a:highlight>
              </a:rPr>
              <a:t>Click on Sale Type you wish to participate in</a:t>
            </a:r>
          </a:p>
        </p:txBody>
      </p:sp>
      <p:sp>
        <p:nvSpPr>
          <p:cNvPr id="4" name="Arrow: Left 3">
            <a:extLst>
              <a:ext uri="{FF2B5EF4-FFF2-40B4-BE49-F238E27FC236}">
                <a16:creationId xmlns:a16="http://schemas.microsoft.com/office/drawing/2014/main" id="{A9AEF563-6B06-4C3F-B0E0-7B01A13648F8}"/>
              </a:ext>
            </a:extLst>
          </p:cNvPr>
          <p:cNvSpPr/>
          <p:nvPr/>
        </p:nvSpPr>
        <p:spPr>
          <a:xfrm>
            <a:off x="2676939" y="1532970"/>
            <a:ext cx="978408" cy="369333"/>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FDB4B1-CDE6-4534-BA4D-132253FDEF7C}"/>
              </a:ext>
            </a:extLst>
          </p:cNvPr>
          <p:cNvSpPr txBox="1"/>
          <p:nvPr/>
        </p:nvSpPr>
        <p:spPr>
          <a:xfrm>
            <a:off x="3655347" y="5325030"/>
            <a:ext cx="5342879" cy="1200329"/>
          </a:xfrm>
          <a:prstGeom prst="rect">
            <a:avLst/>
          </a:prstGeom>
          <a:noFill/>
        </p:spPr>
        <p:txBody>
          <a:bodyPr wrap="square" rtlCol="0">
            <a:spAutoFit/>
          </a:bodyPr>
          <a:lstStyle/>
          <a:p>
            <a:r>
              <a:rPr lang="en-US" b="1" dirty="0">
                <a:highlight>
                  <a:srgbClr val="FFFF00"/>
                </a:highlight>
              </a:rPr>
              <a:t>Update any contact information that needs changed then click on “Update Contact Info” and submit Commitment at the top.  This will show the Council you are Committed to the Sale Types checked</a:t>
            </a:r>
          </a:p>
        </p:txBody>
      </p:sp>
    </p:spTree>
    <p:extLst>
      <p:ext uri="{BB962C8B-B14F-4D97-AF65-F5344CB8AC3E}">
        <p14:creationId xmlns:p14="http://schemas.microsoft.com/office/powerpoint/2010/main" val="1116117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2309629F32914FBE31925745690003" ma:contentTypeVersion="18" ma:contentTypeDescription="Create a new document." ma:contentTypeScope="" ma:versionID="441576d2b7d5cb5b59f93ae0189399ab">
  <xsd:schema xmlns:xsd="http://www.w3.org/2001/XMLSchema" xmlns:xs="http://www.w3.org/2001/XMLSchema" xmlns:p="http://schemas.microsoft.com/office/2006/metadata/properties" xmlns:ns2="7dbfe7b2-ac37-409b-ad42-9911c2a438e0" xmlns:ns3="2a281838-92a4-4a50-b702-7ba01c3ebd0e" targetNamespace="http://schemas.microsoft.com/office/2006/metadata/properties" ma:root="true" ma:fieldsID="74a3e215200e45128bcf72112baf157d" ns2:_="" ns3:_="">
    <xsd:import namespace="7dbfe7b2-ac37-409b-ad42-9911c2a438e0"/>
    <xsd:import namespace="2a281838-92a4-4a50-b702-7ba01c3ebd0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bfe7b2-ac37-409b-ad42-9911c2a438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79308d4-bde5-4dca-adcb-0162404f863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_Flow_SignoffStatus" ma:index="25"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81838-92a4-4a50-b702-7ba01c3ebd0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67d7420-fc56-48d5-9471-5b6155009636}" ma:internalName="TaxCatchAll" ma:showField="CatchAllData" ma:web="2a281838-92a4-4a50-b702-7ba01c3ebd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a281838-92a4-4a50-b702-7ba01c3ebd0e" xsi:nil="true"/>
    <_Flow_SignoffStatus xmlns="7dbfe7b2-ac37-409b-ad42-9911c2a438e0" xsi:nil="true"/>
    <lcf76f155ced4ddcb4097134ff3c332f xmlns="7dbfe7b2-ac37-409b-ad42-9911c2a438e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32DAB5A-A986-47D7-A5E0-B6F3A3ACD1CD}"/>
</file>

<file path=customXml/itemProps2.xml><?xml version="1.0" encoding="utf-8"?>
<ds:datastoreItem xmlns:ds="http://schemas.openxmlformats.org/officeDocument/2006/customXml" ds:itemID="{D13D00F7-8BFD-4463-8559-37D406CD6596}"/>
</file>

<file path=customXml/itemProps3.xml><?xml version="1.0" encoding="utf-8"?>
<ds:datastoreItem xmlns:ds="http://schemas.openxmlformats.org/officeDocument/2006/customXml" ds:itemID="{D90D1918-C0EF-4195-A9F4-A8C7E2B33219}"/>
</file>

<file path=docProps/app.xml><?xml version="1.0" encoding="utf-8"?>
<Properties xmlns="http://schemas.openxmlformats.org/officeDocument/2006/extended-properties" xmlns:vt="http://schemas.openxmlformats.org/officeDocument/2006/docPropsVTypes">
  <TotalTime>17</TotalTime>
  <Words>56</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Marketing2</dc:creator>
  <cp:lastModifiedBy>Laurie Sneed</cp:lastModifiedBy>
  <cp:revision>3</cp:revision>
  <dcterms:created xsi:type="dcterms:W3CDTF">2021-06-09T17:37:29Z</dcterms:created>
  <dcterms:modified xsi:type="dcterms:W3CDTF">2023-09-02T14:26:35Z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0x010100312309629F32914FBE31925745690003</vt:lpwstr>
  </property>
</Properties>
</file>