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1" r:id="rId6"/>
  </p:sldMasterIdLst>
  <p:notesMasterIdLst>
    <p:notesMasterId r:id="rId31"/>
  </p:notesMasterIdLst>
  <p:sldIdLst>
    <p:sldId id="257" r:id="rId7"/>
    <p:sldId id="500" r:id="rId8"/>
    <p:sldId id="263" r:id="rId9"/>
    <p:sldId id="258" r:id="rId10"/>
    <p:sldId id="471" r:id="rId11"/>
    <p:sldId id="489" r:id="rId12"/>
    <p:sldId id="496" r:id="rId13"/>
    <p:sldId id="483" r:id="rId14"/>
    <p:sldId id="268" r:id="rId15"/>
    <p:sldId id="501" r:id="rId16"/>
    <p:sldId id="511" r:id="rId17"/>
    <p:sldId id="377" r:id="rId18"/>
    <p:sldId id="512" r:id="rId19"/>
    <p:sldId id="499" r:id="rId20"/>
    <p:sldId id="479" r:id="rId21"/>
    <p:sldId id="504" r:id="rId22"/>
    <p:sldId id="513" r:id="rId23"/>
    <p:sldId id="280" r:id="rId24"/>
    <p:sldId id="514" r:id="rId25"/>
    <p:sldId id="518" r:id="rId26"/>
    <p:sldId id="520" r:id="rId27"/>
    <p:sldId id="498" r:id="rId28"/>
    <p:sldId id="455" r:id="rId29"/>
    <p:sldId id="389" r:id="rId3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1BF797-9DD6-4810-9EEF-92E2BD7ACF73}" v="87" dt="2026-02-27T14:55:56.0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ie Sneed" userId="b0c7f938-0607-4e76-b435-65099868c6aa" providerId="ADAL" clId="{3DD88C16-0386-476D-B7B6-100484853090}"/>
    <pc:docChg chg="undo custSel addSld delSld modSld">
      <pc:chgData name="Laurie Sneed" userId="b0c7f938-0607-4e76-b435-65099868c6aa" providerId="ADAL" clId="{3DD88C16-0386-476D-B7B6-100484853090}" dt="2026-02-27T14:56:59.855" v="369" actId="14100"/>
      <pc:docMkLst>
        <pc:docMk/>
      </pc:docMkLst>
      <pc:sldChg chg="modSp mod">
        <pc:chgData name="Laurie Sneed" userId="b0c7f938-0607-4e76-b435-65099868c6aa" providerId="ADAL" clId="{3DD88C16-0386-476D-B7B6-100484853090}" dt="2026-02-26T20:57:31.497" v="1" actId="20577"/>
        <pc:sldMkLst>
          <pc:docMk/>
          <pc:sldMk cId="4227870016" sldId="257"/>
        </pc:sldMkLst>
        <pc:spChg chg="mod">
          <ac:chgData name="Laurie Sneed" userId="b0c7f938-0607-4e76-b435-65099868c6aa" providerId="ADAL" clId="{3DD88C16-0386-476D-B7B6-100484853090}" dt="2026-02-26T20:57:31.497" v="1" actId="20577"/>
          <ac:spMkLst>
            <pc:docMk/>
            <pc:sldMk cId="4227870016" sldId="257"/>
            <ac:spMk id="3" creationId="{3C1BD483-5202-4C59-9E8E-03D7A9AEA9D6}"/>
          </ac:spMkLst>
        </pc:spChg>
      </pc:sldChg>
      <pc:sldChg chg="addSp delSp modSp mod addAnim delAnim modAnim">
        <pc:chgData name="Laurie Sneed" userId="b0c7f938-0607-4e76-b435-65099868c6aa" providerId="ADAL" clId="{3DD88C16-0386-476D-B7B6-100484853090}" dt="2026-02-26T21:07:57.567" v="30" actId="1076"/>
        <pc:sldMkLst>
          <pc:docMk/>
          <pc:sldMk cId="1928720138" sldId="258"/>
        </pc:sldMkLst>
        <pc:spChg chg="add del mod">
          <ac:chgData name="Laurie Sneed" userId="b0c7f938-0607-4e76-b435-65099868c6aa" providerId="ADAL" clId="{3DD88C16-0386-476D-B7B6-100484853090}" dt="2026-02-26T21:03:18.198" v="19"/>
          <ac:spMkLst>
            <pc:docMk/>
            <pc:sldMk cId="1928720138" sldId="258"/>
            <ac:spMk id="7" creationId="{1F07098E-BDD9-41C0-9F26-1E64C3B143E1}"/>
          </ac:spMkLst>
        </pc:spChg>
        <pc:spChg chg="mod">
          <ac:chgData name="Laurie Sneed" userId="b0c7f938-0607-4e76-b435-65099868c6aa" providerId="ADAL" clId="{3DD88C16-0386-476D-B7B6-100484853090}" dt="2026-02-26T20:58:13.872" v="10" actId="20577"/>
          <ac:spMkLst>
            <pc:docMk/>
            <pc:sldMk cId="1928720138" sldId="258"/>
            <ac:spMk id="8" creationId="{C64128CD-6707-46F3-AA38-E3E4005D0C86}"/>
          </ac:spMkLst>
        </pc:spChg>
        <pc:picChg chg="add del">
          <ac:chgData name="Laurie Sneed" userId="b0c7f938-0607-4e76-b435-65099868c6aa" providerId="ADAL" clId="{3DD88C16-0386-476D-B7B6-100484853090}" dt="2026-02-26T21:02:58.926" v="15" actId="478"/>
          <ac:picMkLst>
            <pc:docMk/>
            <pc:sldMk cId="1928720138" sldId="258"/>
            <ac:picMk id="3" creationId="{16840884-8467-9DF0-4076-1ECAAD6AEE90}"/>
          </ac:picMkLst>
        </pc:picChg>
        <pc:picChg chg="del">
          <ac:chgData name="Laurie Sneed" userId="b0c7f938-0607-4e76-b435-65099868c6aa" providerId="ADAL" clId="{3DD88C16-0386-476D-B7B6-100484853090}" dt="2026-02-26T20:58:09.133" v="8" actId="478"/>
          <ac:picMkLst>
            <pc:docMk/>
            <pc:sldMk cId="1928720138" sldId="258"/>
            <ac:picMk id="4" creationId="{CFE5AC99-1778-44EA-9529-C1DAB55B18D6}"/>
          </ac:picMkLst>
        </pc:picChg>
        <pc:picChg chg="add mod">
          <ac:chgData name="Laurie Sneed" userId="b0c7f938-0607-4e76-b435-65099868c6aa" providerId="ADAL" clId="{3DD88C16-0386-476D-B7B6-100484853090}" dt="2026-02-26T21:07:57.567" v="30" actId="1076"/>
          <ac:picMkLst>
            <pc:docMk/>
            <pc:sldMk cId="1928720138" sldId="258"/>
            <ac:picMk id="9" creationId="{EDE5046E-E020-4787-3424-D1FB44E296D4}"/>
          </ac:picMkLst>
        </pc:picChg>
        <pc:picChg chg="add mod ord">
          <ac:chgData name="Laurie Sneed" userId="b0c7f938-0607-4e76-b435-65099868c6aa" providerId="ADAL" clId="{3DD88C16-0386-476D-B7B6-100484853090}" dt="2026-02-26T21:07:51.878" v="29" actId="167"/>
          <ac:picMkLst>
            <pc:docMk/>
            <pc:sldMk cId="1928720138" sldId="258"/>
            <ac:picMk id="12" creationId="{C359A374-227C-7796-4E45-366AB5F61A67}"/>
          </ac:picMkLst>
        </pc:picChg>
      </pc:sldChg>
      <pc:sldChg chg="addSp delSp modSp mod">
        <pc:chgData name="Laurie Sneed" userId="b0c7f938-0607-4e76-b435-65099868c6aa" providerId="ADAL" clId="{3DD88C16-0386-476D-B7B6-100484853090}" dt="2026-02-27T14:37:37.380" v="118" actId="1076"/>
        <pc:sldMkLst>
          <pc:docMk/>
          <pc:sldMk cId="0" sldId="268"/>
        </pc:sldMkLst>
        <pc:picChg chg="add mod">
          <ac:chgData name="Laurie Sneed" userId="b0c7f938-0607-4e76-b435-65099868c6aa" providerId="ADAL" clId="{3DD88C16-0386-476D-B7B6-100484853090}" dt="2026-02-27T14:37:37.380" v="118" actId="1076"/>
          <ac:picMkLst>
            <pc:docMk/>
            <pc:sldMk cId="0" sldId="268"/>
            <ac:picMk id="7" creationId="{D7DE82EA-FB7C-A5AD-76D5-C911F32D627F}"/>
          </ac:picMkLst>
        </pc:picChg>
        <pc:picChg chg="del">
          <ac:chgData name="Laurie Sneed" userId="b0c7f938-0607-4e76-b435-65099868c6aa" providerId="ADAL" clId="{3DD88C16-0386-476D-B7B6-100484853090}" dt="2026-02-27T14:36:42.950" v="112" actId="478"/>
          <ac:picMkLst>
            <pc:docMk/>
            <pc:sldMk cId="0" sldId="268"/>
            <ac:picMk id="9" creationId="{F225A590-78BE-A2E0-B5D2-213D69CC29B8}"/>
          </ac:picMkLst>
        </pc:picChg>
      </pc:sldChg>
      <pc:sldChg chg="add del setBg">
        <pc:chgData name="Laurie Sneed" userId="b0c7f938-0607-4e76-b435-65099868c6aa" providerId="ADAL" clId="{3DD88C16-0386-476D-B7B6-100484853090}" dt="2026-02-27T14:53:29.181" v="338" actId="2696"/>
        <pc:sldMkLst>
          <pc:docMk/>
          <pc:sldMk cId="90070464" sldId="378"/>
        </pc:sldMkLst>
      </pc:sldChg>
      <pc:sldChg chg="del">
        <pc:chgData name="Laurie Sneed" userId="b0c7f938-0607-4e76-b435-65099868c6aa" providerId="ADAL" clId="{3DD88C16-0386-476D-B7B6-100484853090}" dt="2026-02-27T14:55:31.191" v="353" actId="2696"/>
        <pc:sldMkLst>
          <pc:docMk/>
          <pc:sldMk cId="2016666290" sldId="384"/>
        </pc:sldMkLst>
      </pc:sldChg>
      <pc:sldChg chg="modSp mod">
        <pc:chgData name="Laurie Sneed" userId="b0c7f938-0607-4e76-b435-65099868c6aa" providerId="ADAL" clId="{3DD88C16-0386-476D-B7B6-100484853090}" dt="2026-02-26T21:13:54.746" v="90" actId="20577"/>
        <pc:sldMkLst>
          <pc:docMk/>
          <pc:sldMk cId="1356351298" sldId="471"/>
        </pc:sldMkLst>
        <pc:spChg chg="mod">
          <ac:chgData name="Laurie Sneed" userId="b0c7f938-0607-4e76-b435-65099868c6aa" providerId="ADAL" clId="{3DD88C16-0386-476D-B7B6-100484853090}" dt="2026-02-26T21:13:54.746" v="90" actId="20577"/>
          <ac:spMkLst>
            <pc:docMk/>
            <pc:sldMk cId="1356351298" sldId="471"/>
            <ac:spMk id="2" creationId="{00000000-0000-0000-0000-000000000000}"/>
          </ac:spMkLst>
        </pc:spChg>
        <pc:spChg chg="mod">
          <ac:chgData name="Laurie Sneed" userId="b0c7f938-0607-4e76-b435-65099868c6aa" providerId="ADAL" clId="{3DD88C16-0386-476D-B7B6-100484853090}" dt="2026-02-26T21:13:27.654" v="88" actId="207"/>
          <ac:spMkLst>
            <pc:docMk/>
            <pc:sldMk cId="1356351298" sldId="471"/>
            <ac:spMk id="16" creationId="{03F369A8-61AF-41BD-9DF1-59209832AD4F}"/>
          </ac:spMkLst>
        </pc:spChg>
        <pc:spChg chg="mod">
          <ac:chgData name="Laurie Sneed" userId="b0c7f938-0607-4e76-b435-65099868c6aa" providerId="ADAL" clId="{3DD88C16-0386-476D-B7B6-100484853090}" dt="2026-02-26T21:13:17.969" v="87" actId="207"/>
          <ac:spMkLst>
            <pc:docMk/>
            <pc:sldMk cId="1356351298" sldId="471"/>
            <ac:spMk id="17" creationId="{F9D98285-3F17-4118-8974-D231BF7D0FCC}"/>
          </ac:spMkLst>
        </pc:spChg>
      </pc:sldChg>
      <pc:sldChg chg="modSp mod">
        <pc:chgData name="Laurie Sneed" userId="b0c7f938-0607-4e76-b435-65099868c6aa" providerId="ADAL" clId="{3DD88C16-0386-476D-B7B6-100484853090}" dt="2026-02-26T21:20:19.635" v="111" actId="20577"/>
        <pc:sldMkLst>
          <pc:docMk/>
          <pc:sldMk cId="816599810" sldId="498"/>
        </pc:sldMkLst>
        <pc:spChg chg="mod">
          <ac:chgData name="Laurie Sneed" userId="b0c7f938-0607-4e76-b435-65099868c6aa" providerId="ADAL" clId="{3DD88C16-0386-476D-B7B6-100484853090}" dt="2026-02-26T21:20:19.635" v="111" actId="20577"/>
          <ac:spMkLst>
            <pc:docMk/>
            <pc:sldMk cId="816599810" sldId="498"/>
            <ac:spMk id="9" creationId="{00000000-0000-0000-0000-000000000000}"/>
          </ac:spMkLst>
        </pc:spChg>
      </pc:sldChg>
      <pc:sldChg chg="addSp delSp modSp mod">
        <pc:chgData name="Laurie Sneed" userId="b0c7f938-0607-4e76-b435-65099868c6aa" providerId="ADAL" clId="{3DD88C16-0386-476D-B7B6-100484853090}" dt="2026-02-26T21:15:08.762" v="103" actId="1076"/>
        <pc:sldMkLst>
          <pc:docMk/>
          <pc:sldMk cId="0" sldId="501"/>
        </pc:sldMkLst>
        <pc:picChg chg="add mod">
          <ac:chgData name="Laurie Sneed" userId="b0c7f938-0607-4e76-b435-65099868c6aa" providerId="ADAL" clId="{3DD88C16-0386-476D-B7B6-100484853090}" dt="2026-02-26T21:15:08.762" v="103" actId="1076"/>
          <ac:picMkLst>
            <pc:docMk/>
            <pc:sldMk cId="0" sldId="501"/>
            <ac:picMk id="5" creationId="{B10950C5-0EE8-253B-E64F-95FCCEBDBD9F}"/>
          </ac:picMkLst>
        </pc:picChg>
        <pc:picChg chg="del">
          <ac:chgData name="Laurie Sneed" userId="b0c7f938-0607-4e76-b435-65099868c6aa" providerId="ADAL" clId="{3DD88C16-0386-476D-B7B6-100484853090}" dt="2026-02-26T21:14:12.364" v="91" actId="478"/>
          <ac:picMkLst>
            <pc:docMk/>
            <pc:sldMk cId="0" sldId="501"/>
            <ac:picMk id="6" creationId="{D2A128BF-A7D2-436D-5211-0AF5956A205D}"/>
          </ac:picMkLst>
        </pc:picChg>
        <pc:picChg chg="del">
          <ac:chgData name="Laurie Sneed" userId="b0c7f938-0607-4e76-b435-65099868c6aa" providerId="ADAL" clId="{3DD88C16-0386-476D-B7B6-100484853090}" dt="2026-02-26T21:14:14.065" v="92" actId="478"/>
          <ac:picMkLst>
            <pc:docMk/>
            <pc:sldMk cId="0" sldId="501"/>
            <ac:picMk id="10" creationId="{AEBA9AEB-CE0E-55D6-1EB3-56461C6DF193}"/>
          </ac:picMkLst>
        </pc:picChg>
        <pc:picChg chg="add mod">
          <ac:chgData name="Laurie Sneed" userId="b0c7f938-0607-4e76-b435-65099868c6aa" providerId="ADAL" clId="{3DD88C16-0386-476D-B7B6-100484853090}" dt="2026-02-26T21:15:03.248" v="102" actId="1076"/>
          <ac:picMkLst>
            <pc:docMk/>
            <pc:sldMk cId="0" sldId="501"/>
            <ac:picMk id="11" creationId="{1A9E6151-136F-C773-E678-0B637030F198}"/>
          </ac:picMkLst>
        </pc:picChg>
      </pc:sldChg>
      <pc:sldChg chg="addSp delSp modSp mod">
        <pc:chgData name="Laurie Sneed" userId="b0c7f938-0607-4e76-b435-65099868c6aa" providerId="ADAL" clId="{3DD88C16-0386-476D-B7B6-100484853090}" dt="2026-02-27T14:50:37.223" v="332" actId="14100"/>
        <pc:sldMkLst>
          <pc:docMk/>
          <pc:sldMk cId="4109758321" sldId="511"/>
        </pc:sldMkLst>
        <pc:spChg chg="mod">
          <ac:chgData name="Laurie Sneed" userId="b0c7f938-0607-4e76-b435-65099868c6aa" providerId="ADAL" clId="{3DD88C16-0386-476D-B7B6-100484853090}" dt="2026-02-27T14:46:32.365" v="309" actId="1076"/>
          <ac:spMkLst>
            <pc:docMk/>
            <pc:sldMk cId="4109758321" sldId="511"/>
            <ac:spMk id="7" creationId="{963FC279-B1E3-4228-BACB-30805388A383}"/>
          </ac:spMkLst>
        </pc:spChg>
        <pc:spChg chg="mod">
          <ac:chgData name="Laurie Sneed" userId="b0c7f938-0607-4e76-b435-65099868c6aa" providerId="ADAL" clId="{3DD88C16-0386-476D-B7B6-100484853090}" dt="2026-02-27T14:48:57.674" v="328" actId="27636"/>
          <ac:spMkLst>
            <pc:docMk/>
            <pc:sldMk cId="4109758321" sldId="511"/>
            <ac:spMk id="11" creationId="{D4C1669D-BD94-D030-7949-E642ABAEB08C}"/>
          </ac:spMkLst>
        </pc:spChg>
        <pc:spChg chg="mod">
          <ac:chgData name="Laurie Sneed" userId="b0c7f938-0607-4e76-b435-65099868c6aa" providerId="ADAL" clId="{3DD88C16-0386-476D-B7B6-100484853090}" dt="2026-02-27T14:46:38.019" v="310" actId="1076"/>
          <ac:spMkLst>
            <pc:docMk/>
            <pc:sldMk cId="4109758321" sldId="511"/>
            <ac:spMk id="18" creationId="{1BC7B170-A599-499A-915E-913FC8D46B77}"/>
          </ac:spMkLst>
        </pc:spChg>
        <pc:picChg chg="del">
          <ac:chgData name="Laurie Sneed" userId="b0c7f938-0607-4e76-b435-65099868c6aa" providerId="ADAL" clId="{3DD88C16-0386-476D-B7B6-100484853090}" dt="2026-02-27T14:41:50.845" v="164" actId="478"/>
          <ac:picMkLst>
            <pc:docMk/>
            <pc:sldMk cId="4109758321" sldId="511"/>
            <ac:picMk id="4" creationId="{C7D6413A-963E-BFBD-1792-CEB752DA2393}"/>
          </ac:picMkLst>
        </pc:picChg>
        <pc:picChg chg="add mod">
          <ac:chgData name="Laurie Sneed" userId="b0c7f938-0607-4e76-b435-65099868c6aa" providerId="ADAL" clId="{3DD88C16-0386-476D-B7B6-100484853090}" dt="2026-02-27T14:38:19.843" v="126" actId="1076"/>
          <ac:picMkLst>
            <pc:docMk/>
            <pc:sldMk cId="4109758321" sldId="511"/>
            <ac:picMk id="5" creationId="{4499D59E-4091-E05F-8005-53E4DBEEFDA5}"/>
          </ac:picMkLst>
        </pc:picChg>
        <pc:picChg chg="del">
          <ac:chgData name="Laurie Sneed" userId="b0c7f938-0607-4e76-b435-65099868c6aa" providerId="ADAL" clId="{3DD88C16-0386-476D-B7B6-100484853090}" dt="2026-02-27T14:37:49.461" v="119" actId="478"/>
          <ac:picMkLst>
            <pc:docMk/>
            <pc:sldMk cId="4109758321" sldId="511"/>
            <ac:picMk id="6" creationId="{6A9E8071-E8CD-550F-D6C0-FD3283D830B3}"/>
          </ac:picMkLst>
        </pc:picChg>
        <pc:picChg chg="del">
          <ac:chgData name="Laurie Sneed" userId="b0c7f938-0607-4e76-b435-65099868c6aa" providerId="ADAL" clId="{3DD88C16-0386-476D-B7B6-100484853090}" dt="2026-02-27T14:41:47.770" v="163" actId="478"/>
          <ac:picMkLst>
            <pc:docMk/>
            <pc:sldMk cId="4109758321" sldId="511"/>
            <ac:picMk id="8" creationId="{59AEF85F-74B0-B555-1FE6-8022CE3202B3}"/>
          </ac:picMkLst>
        </pc:picChg>
        <pc:picChg chg="add mod">
          <ac:chgData name="Laurie Sneed" userId="b0c7f938-0607-4e76-b435-65099868c6aa" providerId="ADAL" clId="{3DD88C16-0386-476D-B7B6-100484853090}" dt="2026-02-27T14:41:32.520" v="160" actId="1076"/>
          <ac:picMkLst>
            <pc:docMk/>
            <pc:sldMk cId="4109758321" sldId="511"/>
            <ac:picMk id="10" creationId="{03F41EC4-9441-AE0C-4617-378DB7E21642}"/>
          </ac:picMkLst>
        </pc:picChg>
        <pc:picChg chg="add mod">
          <ac:chgData name="Laurie Sneed" userId="b0c7f938-0607-4e76-b435-65099868c6aa" providerId="ADAL" clId="{3DD88C16-0386-476D-B7B6-100484853090}" dt="2026-02-27T14:50:37.223" v="332" actId="14100"/>
          <ac:picMkLst>
            <pc:docMk/>
            <pc:sldMk cId="4109758321" sldId="511"/>
            <ac:picMk id="14" creationId="{D85F748D-4841-9EC2-ECF6-B52A34DAB711}"/>
          </ac:picMkLst>
        </pc:picChg>
        <pc:picChg chg="del">
          <ac:chgData name="Laurie Sneed" userId="b0c7f938-0607-4e76-b435-65099868c6aa" providerId="ADAL" clId="{3DD88C16-0386-476D-B7B6-100484853090}" dt="2026-02-27T14:41:45.294" v="162" actId="478"/>
          <ac:picMkLst>
            <pc:docMk/>
            <pc:sldMk cId="4109758321" sldId="511"/>
            <ac:picMk id="15" creationId="{899AD054-9F7C-429D-A7A3-01FE15C3FBC5}"/>
          </ac:picMkLst>
        </pc:picChg>
        <pc:picChg chg="del">
          <ac:chgData name="Laurie Sneed" userId="b0c7f938-0607-4e76-b435-65099868c6aa" providerId="ADAL" clId="{3DD88C16-0386-476D-B7B6-100484853090}" dt="2026-02-27T14:38:30.437" v="129" actId="478"/>
          <ac:picMkLst>
            <pc:docMk/>
            <pc:sldMk cId="4109758321" sldId="511"/>
            <ac:picMk id="17" creationId="{9A80BDDD-C51F-2510-2518-C6B2D4D72F09}"/>
          </ac:picMkLst>
        </pc:picChg>
        <pc:picChg chg="del">
          <ac:chgData name="Laurie Sneed" userId="b0c7f938-0607-4e76-b435-65099868c6aa" providerId="ADAL" clId="{3DD88C16-0386-476D-B7B6-100484853090}" dt="2026-02-27T14:38:33.098" v="130" actId="478"/>
          <ac:picMkLst>
            <pc:docMk/>
            <pc:sldMk cId="4109758321" sldId="511"/>
            <ac:picMk id="20" creationId="{70EE2953-16A3-540D-CF8E-B1B988A46B64}"/>
          </ac:picMkLst>
        </pc:picChg>
        <pc:picChg chg="del mod">
          <ac:chgData name="Laurie Sneed" userId="b0c7f938-0607-4e76-b435-65099868c6aa" providerId="ADAL" clId="{3DD88C16-0386-476D-B7B6-100484853090}" dt="2026-02-27T14:48:09.722" v="316" actId="478"/>
          <ac:picMkLst>
            <pc:docMk/>
            <pc:sldMk cId="4109758321" sldId="511"/>
            <ac:picMk id="21" creationId="{9A5F5E02-8CD9-FE06-5CCE-B39CAF24EEA8}"/>
          </ac:picMkLst>
        </pc:picChg>
        <pc:picChg chg="del">
          <ac:chgData name="Laurie Sneed" userId="b0c7f938-0607-4e76-b435-65099868c6aa" providerId="ADAL" clId="{3DD88C16-0386-476D-B7B6-100484853090}" dt="2026-02-27T14:38:28.103" v="128" actId="478"/>
          <ac:picMkLst>
            <pc:docMk/>
            <pc:sldMk cId="4109758321" sldId="511"/>
            <ac:picMk id="22" creationId="{FD8CFC84-805E-8EBE-F367-E12BEF2B71AB}"/>
          </ac:picMkLst>
        </pc:picChg>
        <pc:picChg chg="del">
          <ac:chgData name="Laurie Sneed" userId="b0c7f938-0607-4e76-b435-65099868c6aa" providerId="ADAL" clId="{3DD88C16-0386-476D-B7B6-100484853090}" dt="2026-02-27T14:38:08.354" v="123" actId="478"/>
          <ac:picMkLst>
            <pc:docMk/>
            <pc:sldMk cId="4109758321" sldId="511"/>
            <ac:picMk id="23" creationId="{2A546CDD-4A91-C22B-5128-8B260778EA6E}"/>
          </ac:picMkLst>
        </pc:picChg>
        <pc:picChg chg="add mod">
          <ac:chgData name="Laurie Sneed" userId="b0c7f938-0607-4e76-b435-65099868c6aa" providerId="ADAL" clId="{3DD88C16-0386-476D-B7B6-100484853090}" dt="2026-02-27T14:40:08.381" v="143" actId="1076"/>
          <ac:picMkLst>
            <pc:docMk/>
            <pc:sldMk cId="4109758321" sldId="511"/>
            <ac:picMk id="24" creationId="{4C1E9B0A-1525-FABF-0B74-B05DA0D160E2}"/>
          </ac:picMkLst>
        </pc:picChg>
        <pc:picChg chg="add mod">
          <ac:chgData name="Laurie Sneed" userId="b0c7f938-0607-4e76-b435-65099868c6aa" providerId="ADAL" clId="{3DD88C16-0386-476D-B7B6-100484853090}" dt="2026-02-27T14:41:37.977" v="161" actId="14100"/>
          <ac:picMkLst>
            <pc:docMk/>
            <pc:sldMk cId="4109758321" sldId="511"/>
            <ac:picMk id="26" creationId="{894D66FC-416B-C334-AB7D-6D747B09AFC9}"/>
          </ac:picMkLst>
        </pc:picChg>
        <pc:picChg chg="add mod">
          <ac:chgData name="Laurie Sneed" userId="b0c7f938-0607-4e76-b435-65099868c6aa" providerId="ADAL" clId="{3DD88C16-0386-476D-B7B6-100484853090}" dt="2026-02-27T14:49:05.449" v="330" actId="1076"/>
          <ac:picMkLst>
            <pc:docMk/>
            <pc:sldMk cId="4109758321" sldId="511"/>
            <ac:picMk id="28" creationId="{D1290D66-6E35-33B1-3496-67BD34E2545E}"/>
          </ac:picMkLst>
        </pc:picChg>
        <pc:picChg chg="add mod ord">
          <ac:chgData name="Laurie Sneed" userId="b0c7f938-0607-4e76-b435-65099868c6aa" providerId="ADAL" clId="{3DD88C16-0386-476D-B7B6-100484853090}" dt="2026-02-27T14:49:09.207" v="331" actId="1076"/>
          <ac:picMkLst>
            <pc:docMk/>
            <pc:sldMk cId="4109758321" sldId="511"/>
            <ac:picMk id="31" creationId="{B3652FD6-995E-A21F-89D7-6DF95F1F9612}"/>
          </ac:picMkLst>
        </pc:picChg>
        <pc:picChg chg="add mod ord">
          <ac:chgData name="Laurie Sneed" userId="b0c7f938-0607-4e76-b435-65099868c6aa" providerId="ADAL" clId="{3DD88C16-0386-476D-B7B6-100484853090}" dt="2026-02-27T14:46:57.018" v="314" actId="167"/>
          <ac:picMkLst>
            <pc:docMk/>
            <pc:sldMk cId="4109758321" sldId="511"/>
            <ac:picMk id="33" creationId="{5523DBDB-4127-89A4-1944-22B0E32A7A15}"/>
          </ac:picMkLst>
        </pc:picChg>
        <pc:picChg chg="add mod">
          <ac:chgData name="Laurie Sneed" userId="b0c7f938-0607-4e76-b435-65099868c6aa" providerId="ADAL" clId="{3DD88C16-0386-476D-B7B6-100484853090}" dt="2026-02-27T14:49:03.528" v="329" actId="1076"/>
          <ac:picMkLst>
            <pc:docMk/>
            <pc:sldMk cId="4109758321" sldId="511"/>
            <ac:picMk id="35" creationId="{8D88A938-E370-5D45-F3D4-9CCD504F6664}"/>
          </ac:picMkLst>
        </pc:picChg>
        <pc:picChg chg="mod">
          <ac:chgData name="Laurie Sneed" userId="b0c7f938-0607-4e76-b435-65099868c6aa" providerId="ADAL" clId="{3DD88C16-0386-476D-B7B6-100484853090}" dt="2026-02-27T14:38:23.508" v="127" actId="1076"/>
          <ac:picMkLst>
            <pc:docMk/>
            <pc:sldMk cId="4109758321" sldId="511"/>
            <ac:picMk id="42" creationId="{AC08543C-E1CA-4AEF-9549-BDC86D649B05}"/>
          </ac:picMkLst>
        </pc:picChg>
      </pc:sldChg>
      <pc:sldChg chg="addSp">
        <pc:chgData name="Laurie Sneed" userId="b0c7f938-0607-4e76-b435-65099868c6aa" providerId="ADAL" clId="{3DD88C16-0386-476D-B7B6-100484853090}" dt="2026-02-27T14:52:52.768" v="335"/>
        <pc:sldMkLst>
          <pc:docMk/>
          <pc:sldMk cId="3146347146" sldId="514"/>
        </pc:sldMkLst>
        <pc:picChg chg="add">
          <ac:chgData name="Laurie Sneed" userId="b0c7f938-0607-4e76-b435-65099868c6aa" providerId="ADAL" clId="{3DD88C16-0386-476D-B7B6-100484853090}" dt="2026-02-27T14:52:52.768" v="335"/>
          <ac:picMkLst>
            <pc:docMk/>
            <pc:sldMk cId="3146347146" sldId="514"/>
            <ac:picMk id="3" creationId="{2FD6262D-D368-98C7-7F9D-10624FCB8512}"/>
          </ac:picMkLst>
        </pc:picChg>
      </pc:sldChg>
      <pc:sldChg chg="add del setBg">
        <pc:chgData name="Laurie Sneed" userId="b0c7f938-0607-4e76-b435-65099868c6aa" providerId="ADAL" clId="{3DD88C16-0386-476D-B7B6-100484853090}" dt="2026-02-27T14:53:14.701" v="337" actId="2696"/>
        <pc:sldMkLst>
          <pc:docMk/>
          <pc:sldMk cId="800198255" sldId="515"/>
        </pc:sldMkLst>
      </pc:sldChg>
      <pc:sldChg chg="addSp delSp modSp add mod setBg">
        <pc:chgData name="Laurie Sneed" userId="b0c7f938-0607-4e76-b435-65099868c6aa" providerId="ADAL" clId="{3DD88C16-0386-476D-B7B6-100484853090}" dt="2026-02-27T14:55:02.758" v="352" actId="14100"/>
        <pc:sldMkLst>
          <pc:docMk/>
          <pc:sldMk cId="2877398551" sldId="518"/>
        </pc:sldMkLst>
        <pc:spChg chg="del mod">
          <ac:chgData name="Laurie Sneed" userId="b0c7f938-0607-4e76-b435-65099868c6aa" providerId="ADAL" clId="{3DD88C16-0386-476D-B7B6-100484853090}" dt="2026-02-27T14:54:29.685" v="342" actId="478"/>
          <ac:spMkLst>
            <pc:docMk/>
            <pc:sldMk cId="2877398551" sldId="518"/>
            <ac:spMk id="3" creationId="{F3868006-5DF2-2B69-547C-D79A6B3F9477}"/>
          </ac:spMkLst>
        </pc:spChg>
        <pc:spChg chg="del mod">
          <ac:chgData name="Laurie Sneed" userId="b0c7f938-0607-4e76-b435-65099868c6aa" providerId="ADAL" clId="{3DD88C16-0386-476D-B7B6-100484853090}" dt="2026-02-27T14:54:44.522" v="347" actId="478"/>
          <ac:spMkLst>
            <pc:docMk/>
            <pc:sldMk cId="2877398551" sldId="518"/>
            <ac:spMk id="4" creationId="{5CE63A90-279B-FBD4-0A75-FBEB1B11BEF2}"/>
          </ac:spMkLst>
        </pc:spChg>
        <pc:spChg chg="del">
          <ac:chgData name="Laurie Sneed" userId="b0c7f938-0607-4e76-b435-65099868c6aa" providerId="ADAL" clId="{3DD88C16-0386-476D-B7B6-100484853090}" dt="2026-02-27T14:54:46.846" v="348" actId="478"/>
          <ac:spMkLst>
            <pc:docMk/>
            <pc:sldMk cId="2877398551" sldId="518"/>
            <ac:spMk id="5" creationId="{4D7E7290-3C51-CB3C-6DA0-A63D848B64B3}"/>
          </ac:spMkLst>
        </pc:spChg>
        <pc:spChg chg="del">
          <ac:chgData name="Laurie Sneed" userId="b0c7f938-0607-4e76-b435-65099868c6aa" providerId="ADAL" clId="{3DD88C16-0386-476D-B7B6-100484853090}" dt="2026-02-27T14:54:51.685" v="349" actId="478"/>
          <ac:spMkLst>
            <pc:docMk/>
            <pc:sldMk cId="2877398551" sldId="518"/>
            <ac:spMk id="6" creationId="{8B2BDE00-0AD7-083E-442A-FDB8F79C60E5}"/>
          </ac:spMkLst>
        </pc:spChg>
        <pc:spChg chg="del">
          <ac:chgData name="Laurie Sneed" userId="b0c7f938-0607-4e76-b435-65099868c6aa" providerId="ADAL" clId="{3DD88C16-0386-476D-B7B6-100484853090}" dt="2026-02-27T14:54:38.062" v="345" actId="478"/>
          <ac:spMkLst>
            <pc:docMk/>
            <pc:sldMk cId="2877398551" sldId="518"/>
            <ac:spMk id="7" creationId="{A2F3E8B3-CCE2-9AE4-8799-D5ECC9EABB6C}"/>
          </ac:spMkLst>
        </pc:spChg>
        <pc:spChg chg="del mod">
          <ac:chgData name="Laurie Sneed" userId="b0c7f938-0607-4e76-b435-65099868c6aa" providerId="ADAL" clId="{3DD88C16-0386-476D-B7B6-100484853090}" dt="2026-02-27T14:54:35.157" v="344" actId="478"/>
          <ac:spMkLst>
            <pc:docMk/>
            <pc:sldMk cId="2877398551" sldId="518"/>
            <ac:spMk id="9" creationId="{AF93F16D-FF9E-E50A-513F-7CB5EF2F58DB}"/>
          </ac:spMkLst>
        </pc:spChg>
        <pc:picChg chg="del">
          <ac:chgData name="Laurie Sneed" userId="b0c7f938-0607-4e76-b435-65099868c6aa" providerId="ADAL" clId="{3DD88C16-0386-476D-B7B6-100484853090}" dt="2026-02-27T14:54:55.402" v="350" actId="478"/>
          <ac:picMkLst>
            <pc:docMk/>
            <pc:sldMk cId="2877398551" sldId="518"/>
            <ac:picMk id="2" creationId="{CCB19C92-D8B9-D45D-43DF-C8D0B217E81A}"/>
          </ac:picMkLst>
        </pc:picChg>
        <pc:picChg chg="add mod">
          <ac:chgData name="Laurie Sneed" userId="b0c7f938-0607-4e76-b435-65099868c6aa" providerId="ADAL" clId="{3DD88C16-0386-476D-B7B6-100484853090}" dt="2026-02-27T14:55:02.758" v="352" actId="14100"/>
          <ac:picMkLst>
            <pc:docMk/>
            <pc:sldMk cId="2877398551" sldId="518"/>
            <ac:picMk id="8" creationId="{B1A6012C-2A4D-8325-2335-5692C0449BAD}"/>
          </ac:picMkLst>
        </pc:picChg>
      </pc:sldChg>
      <pc:sldChg chg="delSp add del setBg delDesignElem">
        <pc:chgData name="Laurie Sneed" userId="b0c7f938-0607-4e76-b435-65099868c6aa" providerId="ADAL" clId="{3DD88C16-0386-476D-B7B6-100484853090}" dt="2026-02-27T14:56:04.424" v="359" actId="2696"/>
        <pc:sldMkLst>
          <pc:docMk/>
          <pc:sldMk cId="2859086555" sldId="519"/>
        </pc:sldMkLst>
        <pc:spChg chg="del">
          <ac:chgData name="Laurie Sneed" userId="b0c7f938-0607-4e76-b435-65099868c6aa" providerId="ADAL" clId="{3DD88C16-0386-476D-B7B6-100484853090}" dt="2026-02-27T14:55:46.648" v="355"/>
          <ac:spMkLst>
            <pc:docMk/>
            <pc:sldMk cId="2859086555" sldId="519"/>
            <ac:spMk id="19" creationId="{94917B23-0BFF-EC5F-2546-72E51AA41CFD}"/>
          </ac:spMkLst>
        </pc:spChg>
        <pc:spChg chg="del">
          <ac:chgData name="Laurie Sneed" userId="b0c7f938-0607-4e76-b435-65099868c6aa" providerId="ADAL" clId="{3DD88C16-0386-476D-B7B6-100484853090}" dt="2026-02-27T14:55:46.648" v="355"/>
          <ac:spMkLst>
            <pc:docMk/>
            <pc:sldMk cId="2859086555" sldId="519"/>
            <ac:spMk id="21" creationId="{3743AD3E-DA0C-D1C5-897A-F3FEAF1243FA}"/>
          </ac:spMkLst>
        </pc:spChg>
      </pc:sldChg>
      <pc:sldChg chg="addSp delSp modSp add mod setBg delDesignElem">
        <pc:chgData name="Laurie Sneed" userId="b0c7f938-0607-4e76-b435-65099868c6aa" providerId="ADAL" clId="{3DD88C16-0386-476D-B7B6-100484853090}" dt="2026-02-27T14:56:59.855" v="369" actId="14100"/>
        <pc:sldMkLst>
          <pc:docMk/>
          <pc:sldMk cId="753541692" sldId="520"/>
        </pc:sldMkLst>
        <pc:spChg chg="del">
          <ac:chgData name="Laurie Sneed" userId="b0c7f938-0607-4e76-b435-65099868c6aa" providerId="ADAL" clId="{3DD88C16-0386-476D-B7B6-100484853090}" dt="2026-02-27T14:56:49.685" v="367" actId="478"/>
          <ac:spMkLst>
            <pc:docMk/>
            <pc:sldMk cId="753541692" sldId="520"/>
            <ac:spMk id="3" creationId="{DD5C2075-D682-8329-0827-AD8334894CEC}"/>
          </ac:spMkLst>
        </pc:spChg>
        <pc:spChg chg="del mod">
          <ac:chgData name="Laurie Sneed" userId="b0c7f938-0607-4e76-b435-65099868c6aa" providerId="ADAL" clId="{3DD88C16-0386-476D-B7B6-100484853090}" dt="2026-02-27T14:56:20.908" v="362" actId="478"/>
          <ac:spMkLst>
            <pc:docMk/>
            <pc:sldMk cId="753541692" sldId="520"/>
            <ac:spMk id="4" creationId="{0716E64C-2E9B-06C0-2A44-5E286347054F}"/>
          </ac:spMkLst>
        </pc:spChg>
        <pc:spChg chg="del">
          <ac:chgData name="Laurie Sneed" userId="b0c7f938-0607-4e76-b435-65099868c6aa" providerId="ADAL" clId="{3DD88C16-0386-476D-B7B6-100484853090}" dt="2026-02-27T14:56:14.101" v="360" actId="478"/>
          <ac:spMkLst>
            <pc:docMk/>
            <pc:sldMk cId="753541692" sldId="520"/>
            <ac:spMk id="10" creationId="{97E2EF42-A32F-129D-EF35-B320DD3607F7}"/>
          </ac:spMkLst>
        </pc:spChg>
        <pc:spChg chg="del">
          <ac:chgData name="Laurie Sneed" userId="b0c7f938-0607-4e76-b435-65099868c6aa" providerId="ADAL" clId="{3DD88C16-0386-476D-B7B6-100484853090}" dt="2026-02-27T14:56:39.403" v="365" actId="478"/>
          <ac:spMkLst>
            <pc:docMk/>
            <pc:sldMk cId="753541692" sldId="520"/>
            <ac:spMk id="16" creationId="{26A98F3D-E9F8-1DDB-DCDF-1D89BD73F2F3}"/>
          </ac:spMkLst>
        </pc:spChg>
        <pc:spChg chg="del">
          <ac:chgData name="Laurie Sneed" userId="b0c7f938-0607-4e76-b435-65099868c6aa" providerId="ADAL" clId="{3DD88C16-0386-476D-B7B6-100484853090}" dt="2026-02-27T14:56:44.509" v="366" actId="478"/>
          <ac:spMkLst>
            <pc:docMk/>
            <pc:sldMk cId="753541692" sldId="520"/>
            <ac:spMk id="17" creationId="{FF9C3081-2547-6982-8959-427C05D5F89C}"/>
          </ac:spMkLst>
        </pc:spChg>
        <pc:spChg chg="del">
          <ac:chgData name="Laurie Sneed" userId="b0c7f938-0607-4e76-b435-65099868c6aa" providerId="ADAL" clId="{3DD88C16-0386-476D-B7B6-100484853090}" dt="2026-02-27T14:55:52.724" v="357"/>
          <ac:spMkLst>
            <pc:docMk/>
            <pc:sldMk cId="753541692" sldId="520"/>
            <ac:spMk id="19" creationId="{94917B23-0BFF-EC5F-2546-72E51AA41CFD}"/>
          </ac:spMkLst>
        </pc:spChg>
        <pc:spChg chg="del">
          <ac:chgData name="Laurie Sneed" userId="b0c7f938-0607-4e76-b435-65099868c6aa" providerId="ADAL" clId="{3DD88C16-0386-476D-B7B6-100484853090}" dt="2026-02-27T14:55:52.724" v="357"/>
          <ac:spMkLst>
            <pc:docMk/>
            <pc:sldMk cId="753541692" sldId="520"/>
            <ac:spMk id="21" creationId="{3743AD3E-DA0C-D1C5-897A-F3FEAF1243FA}"/>
          </ac:spMkLst>
        </pc:spChg>
        <pc:picChg chg="del">
          <ac:chgData name="Laurie Sneed" userId="b0c7f938-0607-4e76-b435-65099868c6aa" providerId="ADAL" clId="{3DD88C16-0386-476D-B7B6-100484853090}" dt="2026-02-27T14:56:23.236" v="363" actId="478"/>
          <ac:picMkLst>
            <pc:docMk/>
            <pc:sldMk cId="753541692" sldId="520"/>
            <ac:picMk id="5" creationId="{54A6930E-72DE-B52C-4CC9-F1D9226FE756}"/>
          </ac:picMkLst>
        </pc:picChg>
        <pc:picChg chg="add mod">
          <ac:chgData name="Laurie Sneed" userId="b0c7f938-0607-4e76-b435-65099868c6aa" providerId="ADAL" clId="{3DD88C16-0386-476D-B7B6-100484853090}" dt="2026-02-27T14:56:59.855" v="369" actId="14100"/>
          <ac:picMkLst>
            <pc:docMk/>
            <pc:sldMk cId="753541692" sldId="520"/>
            <ac:picMk id="6" creationId="{46BA6599-AF70-03DC-D60D-F5F3D45D5502}"/>
          </ac:picMkLst>
        </pc:picChg>
        <pc:picChg chg="del">
          <ac:chgData name="Laurie Sneed" userId="b0c7f938-0607-4e76-b435-65099868c6aa" providerId="ADAL" clId="{3DD88C16-0386-476D-B7B6-100484853090}" dt="2026-02-27T14:56:25.329" v="364" actId="478"/>
          <ac:picMkLst>
            <pc:docMk/>
            <pc:sldMk cId="753541692" sldId="520"/>
            <ac:picMk id="14" creationId="{504A51E8-AC12-EF73-9465-62C20A2B5D3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1DDA311-89DD-4603-8111-A4D7807C3A3B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14DC35F-6282-49A2-A5F6-0246A63ADD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68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Customize</a:t>
            </a:r>
            <a:r>
              <a:rPr lang="en-US" baseline="0" dirty="0"/>
              <a:t> for your unit:  Add the activities your unit plans to do this year.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86B4-33BB-D040-89D1-2B6F78BDB68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BC69E-1F76-2F4A-4995-6A9E96F68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FDAB00-4476-23EE-A325-634BCA8188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BE292B-C3DA-1D6E-A182-B9C795A2B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DBB9A-FAB6-3CAE-65A4-125B778AFB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17A1A3-AD52-485C-A7B9-1749187F175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8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Key Dates &amp; Info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CA5D3BF3-D352-46FC-8343-31F56E6730EA}" type="slidenum">
              <a:rPr lang="en-US" sz="1300">
                <a:solidFill>
                  <a:prstClr val="black"/>
                </a:solidFill>
                <a:latin typeface="Calibri"/>
              </a:rPr>
              <a:pPr defTabSz="931774"/>
              <a:t>22</a:t>
            </a:fld>
            <a:endParaRPr lang="en-US" sz="13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5415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Provide contact information for key members of your popcorn team.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CA5D3BF3-D352-46FC-8343-31F56E6730EA}" type="slidenum">
              <a:rPr lang="en-US" sz="1300">
                <a:solidFill>
                  <a:prstClr val="black"/>
                </a:solidFill>
                <a:latin typeface="Calibri"/>
              </a:rPr>
              <a:pPr defTabSz="931774"/>
              <a:t>23</a:t>
            </a:fld>
            <a:endParaRPr lang="en-US" sz="13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34181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86B4-33BB-D040-89D1-2B6F78BDB687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the products for the year. You will need to edit the images and prices – each Council sells a different product mix and sets their own pricing. If you need the images, e-mail sean.stanford@trails-end.com and I’ll get them for you.</a:t>
            </a:r>
            <a:br>
              <a:rPr lang="en-US" dirty="0"/>
            </a:br>
            <a:r>
              <a:rPr lang="en-US" dirty="0"/>
              <a:t>Get through this slide quickly. Focus on any changes and move on. Don’t get bogged down in discussions about flavors.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059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Talk to the parents about WHY we’re selling.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4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Fill in your council’s commission</a:t>
            </a:r>
            <a:r>
              <a:rPr lang="en-US" baseline="0" dirty="0"/>
              <a:t> that was paid out. Stress the importance of monies earned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800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86B4-33BB-D040-89D1-2B6F78BDB687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Send the Scouts Outside with the Cubmaster and a couple of Volunteers. Play Popcorn Games &amp; Identify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1774"/>
            <a:fld id="{CA5D3BF3-D352-46FC-8343-31F56E6730EA}" type="slidenum">
              <a:rPr lang="en-US" sz="1300">
                <a:solidFill>
                  <a:prstClr val="black"/>
                </a:solidFill>
                <a:latin typeface="Calibri"/>
              </a:rPr>
              <a:pPr defTabSz="931774"/>
              <a:t>15</a:t>
            </a:fld>
            <a:endParaRPr lang="en-US" sz="13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586848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86B4-33BB-D040-89D1-2B6F78BDB68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49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Invite two Scouts to the front of the room to role play a consumer</a:t>
            </a:r>
            <a:r>
              <a:rPr lang="en-US" baseline="0" dirty="0"/>
              <a:t> and selling Scout.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F86B4-33BB-D040-89D1-2B6F78BDB687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8A94B-D443-40BE-BDFF-D088C60F0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1985D9-8FE9-4924-A7DF-6109527D4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E3664-3C8F-4F74-B96D-0CAD23C88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E7B04-460B-46C0-A901-DDC00149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398CF-C005-4F6E-B19F-1B9B022C5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80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207C9-5F32-44B2-8D94-6BA2EC0FE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7241DF-DBD1-46D0-966C-EA5E069FCC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CBC8D2-F713-4E50-BD63-391499E08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43797-6935-46C0-9ADB-AB7C35316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F6863C-62D5-4583-A7B7-EC284CA08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8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334DF-5466-49A4-9531-E8F247D5B6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F32C4E-FC94-43B4-911A-88A730960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86E632-71C9-4A0B-87F4-4E9B253DB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027FD-D505-4B98-A109-DC7D186E9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FCAC7-CD5A-47A7-8F72-A9AACFAFC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14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 eaLnBrk="1" latinLnBrk="0" hangingPunct="1">
              <a:defRPr kumimoji="0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 eaLnBrk="1" latinLnBrk="0" hangingPunct="1">
              <a:defRPr kumimoji="0">
                <a:solidFill>
                  <a:schemeClr val="tx2"/>
                </a:solidFill>
              </a:defRPr>
            </a:lvl1pPr>
            <a:extLst/>
          </a:lstStyle>
          <a:p>
            <a:fld id="{8F82E0A0-C266-4798-8C8F-B9F91E9DA37E}" type="slidenum">
              <a:rPr kumimoji="0" lang="en-US" smtClean="0">
                <a:solidFill>
                  <a:schemeClr val="tx2"/>
                </a:solidFill>
              </a:rPr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12" name="Rectangle 11"/>
          <p:cNvSpPr>
            <a:spLocks noGrp="1"/>
          </p:cNvSpPr>
          <p:nvPr>
            <p:ph type="title"/>
          </p:nvPr>
        </p:nvSpPr>
        <p:spPr>
          <a:xfrm>
            <a:off x="3149600" y="3124200"/>
            <a:ext cx="8636000" cy="2717800"/>
          </a:xfrm>
        </p:spPr>
        <p:txBody>
          <a:bodyPr rtlCol="0" anchor="b"/>
          <a:lstStyle>
            <a:lvl1pPr eaLnBrk="1" latinLnBrk="0" hangingPunct="1">
              <a:defRPr kumimoji="0" cap="all" baseline="0"/>
            </a:lvl1pPr>
            <a:extLst/>
          </a:lstStyle>
          <a:p>
            <a:pPr eaLnBrk="1" latinLnBrk="1" hangingPunct="1"/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30972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812800" y="1803400"/>
            <a:ext cx="10871200" cy="4368800"/>
          </a:xfrm>
        </p:spPr>
        <p:txBody>
          <a:bodyPr/>
          <a:lstStyle/>
          <a:p>
            <a:pPr lvl="0" eaLnBrk="1" latinLnBrk="1" hangingPunct="1"/>
            <a:r>
              <a:rPr lang="en-US"/>
              <a:t>Click to edit Master text styles</a:t>
            </a:r>
          </a:p>
          <a:p>
            <a:pPr lvl="1" eaLnBrk="1" latinLnBrk="1" hangingPunct="1"/>
            <a:r>
              <a:rPr lang="en-US"/>
              <a:t>Second level</a:t>
            </a:r>
          </a:p>
          <a:p>
            <a:pPr lvl="2" eaLnBrk="1" latinLnBrk="1" hangingPunct="1"/>
            <a:r>
              <a:rPr lang="en-US"/>
              <a:t>Third level</a:t>
            </a:r>
          </a:p>
          <a:p>
            <a:pPr lvl="3" eaLnBrk="1" latinLnBrk="1" hangingPunct="1"/>
            <a:r>
              <a:rPr lang="en-US"/>
              <a:t>Fourth level</a:t>
            </a:r>
          </a:p>
          <a:p>
            <a:pPr lvl="4" eaLnBrk="1" latinLnBrk="1" hangingPunct="1"/>
            <a:r>
              <a:rPr lang="en-US"/>
              <a:t>Fifth level</a:t>
            </a:r>
            <a:endParaRPr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A3FF9F-758D-4C25-BC90-B2E8169215E6}" type="datetime1">
              <a:rPr kumimoji="0" lang="en-US" smtClean="0"/>
              <a:t>2/27/2026</a:t>
            </a:fld>
            <a:endParaRPr kumimoji="0" lang="en-US" sz="1867" dirty="0">
              <a:solidFill>
                <a:schemeClr val="tx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endParaRPr kumimoji="0" lang="en-US" sz="1867" dirty="0">
              <a:solidFill>
                <a:schemeClr val="tx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8F82E0A0-C266-4798-8C8F-B9F91E9DA37E}" type="slidenum">
              <a:rPr kumimoji="0" lang="en-US" sz="1867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en-US" sz="1867" b="1" dirty="0">
              <a:solidFill>
                <a:srgbClr val="FFFFF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3110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1"/>
            <a:ext cx="9497484" cy="1673225"/>
          </a:xfrm>
        </p:spPr>
        <p:txBody>
          <a:bodyPr anchor="t"/>
          <a:lstStyle>
            <a:lvl1pPr eaLnBrk="1" latinLnBrk="0" hangingPunct="1">
              <a:buNone/>
              <a:defRPr kumimoji="0" sz="3733">
                <a:solidFill>
                  <a:schemeClr val="tx2"/>
                </a:solidFill>
              </a:defRPr>
            </a:lvl1pPr>
            <a:lvl2pPr eaLnBrk="1" latinLnBrk="0" hangingPunct="1">
              <a:buNone/>
              <a:defRPr kumimoji="0" sz="2400">
                <a:solidFill>
                  <a:schemeClr val="tx1">
                    <a:tint val="75000"/>
                  </a:schemeClr>
                </a:solidFill>
              </a:defRPr>
            </a:lvl2pPr>
            <a:lvl3pPr eaLnBrk="1" latinLnBrk="0" hangingPunct="1">
              <a:buNone/>
              <a:defRPr kumimoji="0" sz="2133">
                <a:solidFill>
                  <a:schemeClr val="tx1">
                    <a:tint val="75000"/>
                  </a:schemeClr>
                </a:solidFill>
              </a:defRPr>
            </a:lvl3pPr>
            <a:lvl4pPr eaLnBrk="1" latinLnBrk="0" hangingPunct="1">
              <a:buNone/>
              <a:defRPr kumimoji="0" sz="1867">
                <a:solidFill>
                  <a:schemeClr val="tx1">
                    <a:tint val="75000"/>
                  </a:schemeClr>
                </a:solidFill>
              </a:defRPr>
            </a:lvl4pPr>
            <a:lvl5pPr eaLnBrk="1" latinLnBrk="0" hangingPunct="1">
              <a:buNone/>
              <a:defRPr kumimoji="0" sz="1867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1" hangingPunct="1"/>
            <a:r>
              <a:rPr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rgbClr val="FF00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 eaLnBrk="1" latinLnBrk="0" hangingPunct="1">
              <a:buNone/>
              <a:defRPr kumimoji="0" sz="5867" b="0" cap="none">
                <a:solidFill>
                  <a:srgbClr val="FFFFFF"/>
                </a:solidFill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76CAA-7AB9-46D1-9926-C1DF1C0073AD}" type="datetime1">
              <a:rPr kumimoji="0" lang="en-US" smtClean="0"/>
              <a:t>2/27/2026</a:t>
            </a:fld>
            <a:endParaRPr kumimoji="0"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1"/>
            <a:ext cx="1727200" cy="701676"/>
          </a:xfrm>
        </p:spPr>
        <p:txBody>
          <a:bodyPr>
            <a:noAutofit/>
          </a:bodyPr>
          <a:lstStyle>
            <a:lvl1pPr eaLnBrk="1" latinLnBrk="0" hangingPunct="1">
              <a:defRPr kumimoji="0" sz="3200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en-US" sz="3200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en-US" sz="32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27305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12800" y="1803402"/>
            <a:ext cx="5181600" cy="4358165"/>
          </a:xfrm>
        </p:spPr>
        <p:txBody>
          <a:bodyPr/>
          <a:lstStyle/>
          <a:p>
            <a:pPr lvl="0" eaLnBrk="1" latinLnBrk="1" hangingPunct="1"/>
            <a:r>
              <a:rPr lang="en-US"/>
              <a:t>Click to edit Master text styles</a:t>
            </a:r>
          </a:p>
          <a:p>
            <a:pPr lvl="1" eaLnBrk="1" latinLnBrk="1" hangingPunct="1"/>
            <a:r>
              <a:rPr lang="en-US"/>
              <a:t>Second level</a:t>
            </a:r>
          </a:p>
          <a:p>
            <a:pPr lvl="2" eaLnBrk="1" latinLnBrk="1" hangingPunct="1"/>
            <a:r>
              <a:rPr lang="en-US"/>
              <a:t>Third level</a:t>
            </a:r>
          </a:p>
          <a:p>
            <a:pPr lvl="3" eaLnBrk="1" latinLnBrk="1" hangingPunct="1"/>
            <a:r>
              <a:rPr lang="en-US"/>
              <a:t>Fourth level</a:t>
            </a:r>
          </a:p>
          <a:p>
            <a:pPr lvl="4" eaLnBrk="1" latinLnBrk="1" hangingPunct="1"/>
            <a:r>
              <a:rPr lang="en-US"/>
              <a:t>Fifth level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459868" y="1803399"/>
            <a:ext cx="5181600" cy="4358167"/>
          </a:xfrm>
        </p:spPr>
        <p:txBody>
          <a:bodyPr/>
          <a:lstStyle/>
          <a:p>
            <a:pPr lvl="0" eaLnBrk="1" latinLnBrk="1" hangingPunct="1"/>
            <a:r>
              <a:rPr lang="en-US"/>
              <a:t>Click to edit Master text styles</a:t>
            </a:r>
          </a:p>
          <a:p>
            <a:pPr lvl="1" eaLnBrk="1" latinLnBrk="1" hangingPunct="1"/>
            <a:r>
              <a:rPr lang="en-US"/>
              <a:t>Second level</a:t>
            </a:r>
          </a:p>
          <a:p>
            <a:pPr lvl="2" eaLnBrk="1" latinLnBrk="1" hangingPunct="1"/>
            <a:r>
              <a:rPr lang="en-US"/>
              <a:t>Third level</a:t>
            </a:r>
          </a:p>
          <a:p>
            <a:pPr lvl="3" eaLnBrk="1" latinLnBrk="1" hangingPunct="1"/>
            <a:r>
              <a:rPr lang="en-US"/>
              <a:t>Fourth level</a:t>
            </a:r>
          </a:p>
          <a:p>
            <a:pPr lvl="4" eaLnBrk="1" latinLnBrk="1" hangingPunct="1"/>
            <a:r>
              <a:rPr lang="en-US"/>
              <a:t>Fifth level</a:t>
            </a:r>
            <a:endParaRPr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E62DD98-723F-424B-BE32-92658A653FAA}" type="datetime1">
              <a:rPr kumimoji="0" lang="en-US" smtClean="0"/>
              <a:t>2/27/2026</a:t>
            </a:fld>
            <a:endParaRPr kumimoji="0"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8F82E0A0-C266-4798-8C8F-B9F91E9DA37E}" type="slidenum">
              <a:rPr kumimoji="0" lang="en-US" sz="1867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42074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157480"/>
            <a:ext cx="10871200" cy="1341120"/>
          </a:xfrm>
        </p:spPr>
        <p:txBody>
          <a:bodyPr anchor="b"/>
          <a:lstStyle>
            <a:lvl1pPr eaLnBrk="1" latinLnBrk="0" hangingPunct="1">
              <a:defRPr kumimoji="0"/>
            </a:lvl1pPr>
            <a:extLst/>
          </a:lstStyle>
          <a:p>
            <a:pPr eaLnBrk="1" latinLnBrk="1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812800" y="2559757"/>
            <a:ext cx="5181600" cy="3505200"/>
          </a:xfrm>
        </p:spPr>
        <p:txBody>
          <a:bodyPr/>
          <a:lstStyle/>
          <a:p>
            <a:pPr lvl="0" eaLnBrk="1" latinLnBrk="1" hangingPunct="1"/>
            <a:r>
              <a:rPr lang="en-US"/>
              <a:t>Click to edit Master text styles</a:t>
            </a:r>
          </a:p>
          <a:p>
            <a:pPr lvl="1" eaLnBrk="1" latinLnBrk="1" hangingPunct="1"/>
            <a:r>
              <a:rPr lang="en-US"/>
              <a:t>Second level</a:t>
            </a:r>
          </a:p>
          <a:p>
            <a:pPr lvl="2" eaLnBrk="1" latinLnBrk="1" hangingPunct="1"/>
            <a:r>
              <a:rPr lang="en-US"/>
              <a:t>Third level</a:t>
            </a:r>
          </a:p>
          <a:p>
            <a:pPr lvl="3" eaLnBrk="1" latinLnBrk="1" hangingPunct="1"/>
            <a:r>
              <a:rPr lang="en-US"/>
              <a:t>Fourth level</a:t>
            </a:r>
          </a:p>
          <a:p>
            <a:pPr lvl="4" eaLnBrk="1" latinLnBrk="1" hangingPunct="1"/>
            <a:r>
              <a:rPr lang="en-US"/>
              <a:t>Fifth level</a:t>
            </a:r>
            <a:endParaRPr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400800" y="2559757"/>
            <a:ext cx="5181600" cy="3505200"/>
          </a:xfrm>
        </p:spPr>
        <p:txBody>
          <a:bodyPr/>
          <a:lstStyle/>
          <a:p>
            <a:pPr lvl="0" eaLnBrk="1" latinLnBrk="1" hangingPunct="1"/>
            <a:r>
              <a:rPr lang="en-US"/>
              <a:t>Click to edit Master text styles</a:t>
            </a:r>
          </a:p>
          <a:p>
            <a:pPr lvl="1" eaLnBrk="1" latinLnBrk="1" hangingPunct="1"/>
            <a:r>
              <a:rPr lang="en-US"/>
              <a:t>Second level</a:t>
            </a:r>
          </a:p>
          <a:p>
            <a:pPr lvl="2" eaLnBrk="1" latinLnBrk="1" hangingPunct="1"/>
            <a:r>
              <a:rPr lang="en-US"/>
              <a:t>Third level</a:t>
            </a:r>
          </a:p>
          <a:p>
            <a:pPr lvl="3" eaLnBrk="1" latinLnBrk="1" hangingPunct="1"/>
            <a:r>
              <a:rPr lang="en-US"/>
              <a:t>Fourth level</a:t>
            </a:r>
          </a:p>
          <a:p>
            <a:pPr lvl="4" eaLnBrk="1" latinLnBrk="1" hangingPunct="1"/>
            <a:r>
              <a:rPr lang="en-US"/>
              <a:t>Fifth level</a:t>
            </a:r>
            <a:endParaRPr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A315ED0-47B6-48B8-A1A3-BA8024B31F61}" type="datetime1">
              <a:rPr kumimoji="0" lang="en-US" smtClean="0"/>
              <a:t>2/27/2026</a:t>
            </a:fld>
            <a:endParaRPr kumimoji="0"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/>
            <a:fld id="{8F82E0A0-C266-4798-8C8F-B9F91E9DA37E}" type="slidenum">
              <a:rPr kumimoji="0" lang="en-US" sz="1867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>
          <a:xfrm>
            <a:off x="812800" y="1816383"/>
            <a:ext cx="5181600" cy="707136"/>
          </a:xfrm>
          <a:solidFill>
            <a:srgbClr val="FF0000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sz="2667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1" hangingPunct="1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9"/>
          </p:nvPr>
        </p:nvSpPr>
        <p:spPr>
          <a:xfrm>
            <a:off x="6400800" y="1816383"/>
            <a:ext cx="5181600" cy="707136"/>
          </a:xfrm>
          <a:solidFill>
            <a:srgbClr val="0070C0"/>
          </a:solidFill>
        </p:spPr>
        <p:txBody>
          <a:bodyPr rtlCol="0" anchor="ctr"/>
          <a:lstStyle>
            <a:lvl1pPr eaLnBrk="1" latinLnBrk="0" hangingPunct="1">
              <a:buFontTx/>
              <a:buNone/>
              <a:defRPr kumimoji="0" sz="2667" b="1">
                <a:solidFill>
                  <a:srgbClr val="FFFFFF"/>
                </a:solidFill>
              </a:defRPr>
            </a:lvl1pPr>
            <a:extLst/>
          </a:lstStyle>
          <a:p>
            <a:pPr lvl="0" eaLnBrk="1" latinLnBrk="1" hangingPunct="1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47418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latinLnBrk="1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D7538-D4F0-4BAA-BDF1-8CFC4F762249}" type="datetime1">
              <a:rPr kumimoji="0" lang="en-US" smtClean="0"/>
              <a:t>2/27/2026</a:t>
            </a:fld>
            <a:endParaRPr kumimoji="0"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latinLnBrk="0" hangingPunct="1">
              <a:defRPr kumimoji="0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en-US" smtClean="0">
                <a:solidFill>
                  <a:srgbClr val="FFFFFF"/>
                </a:solidFill>
              </a:rPr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2168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03A1C-2DAD-4F1E-A8D6-18F6442E2FA1}" type="datetime1">
              <a:rPr kumimoji="0" lang="en-US" smtClean="0"/>
              <a:t>2/27/2026</a:t>
            </a:fld>
            <a:endParaRPr kumimoji="0"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 eaLnBrk="1" latinLnBrk="0" hangingPunct="1">
              <a:defRPr kumimoji="0">
                <a:solidFill>
                  <a:schemeClr val="tx2"/>
                </a:solidFill>
              </a:defRPr>
            </a:lvl1pPr>
            <a:extLst/>
          </a:lstStyle>
          <a:p>
            <a:fld id="{A3F7CB7D-F184-43C7-B6FD-03D728E1BBFF}" type="slidenum">
              <a:rPr kumimoji="0" lang="en-US" smtClean="0">
                <a:solidFill>
                  <a:schemeClr val="tx2"/>
                </a:solidFill>
              </a:rPr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890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57480"/>
            <a:ext cx="10871200" cy="1341120"/>
          </a:xfrm>
        </p:spPr>
        <p:txBody>
          <a:bodyPr anchor="b"/>
          <a:lstStyle>
            <a:lvl1pPr algn="l" eaLnBrk="1" latinLnBrk="0" hangingPunct="1">
              <a:buNone/>
              <a:defRPr kumimoji="0" sz="5600" b="0"/>
            </a:lvl1pPr>
            <a:extLst/>
          </a:lstStyle>
          <a:p>
            <a:pPr eaLnBrk="1" latinLnBrk="1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6E843-88EF-4CD1-BFE5-D4C6EA030E32}" type="datetime1">
              <a:rPr kumimoji="0" lang="en-US" smtClean="0"/>
              <a:t>2/27/2026</a:t>
            </a:fld>
            <a:endParaRPr kumimoji="0"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solidFill>
            <a:srgbClr val="FF0000"/>
          </a:solidFill>
          <a:ln>
            <a:solidFill>
              <a:srgbClr val="FF0000"/>
            </a:solidFill>
          </a:ln>
        </p:spPr>
        <p:txBody>
          <a:bodyPr/>
          <a:lstStyle>
            <a:lvl1pPr eaLnBrk="1" latinLnBrk="0" hangingPunct="1">
              <a:defRPr kumimoji="0">
                <a:solidFill>
                  <a:srgbClr val="FFFFFF"/>
                </a:solidFill>
              </a:defRPr>
            </a:lvl1pPr>
            <a:extLst/>
          </a:lstStyle>
          <a:p>
            <a:fld id="{A3F7CB7D-F184-43C7-B6FD-03D728E1BBFF}" type="slidenum">
              <a:rPr kumimoji="0" lang="en-US" smtClean="0">
                <a:solidFill>
                  <a:srgbClr val="FFFFFF"/>
                </a:solidFill>
              </a:rPr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1905000"/>
            <a:ext cx="2133600" cy="4165600"/>
          </a:xfrm>
          <a:solidFill>
            <a:srgbClr val="FF0000"/>
          </a:solidFill>
          <a:ln w="50800" cap="sq" cmpd="dbl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 eaLnBrk="1" latinLnBrk="0" hangingPunct="1">
              <a:spcAft>
                <a:spcPts val="1333"/>
              </a:spcAft>
              <a:buNone/>
              <a:defRPr kumimoji="0" sz="2400"/>
            </a:lvl1pPr>
            <a:lvl2pPr eaLnBrk="1" latinLnBrk="0" hangingPunct="1">
              <a:buNone/>
              <a:defRPr kumimoji="0" sz="1600"/>
            </a:lvl2pPr>
            <a:lvl3pPr eaLnBrk="1" latinLnBrk="0" hangingPunct="1">
              <a:buNone/>
              <a:defRPr kumimoji="0" sz="1333"/>
            </a:lvl3pPr>
            <a:lvl4pPr eaLnBrk="1" latinLnBrk="0" hangingPunct="1">
              <a:buNone/>
              <a:defRPr kumimoji="0" sz="1200"/>
            </a:lvl4pPr>
            <a:lvl5pPr eaLnBrk="1" latinLnBrk="0" hangingPunct="1">
              <a:buNone/>
              <a:defRPr kumimoji="0" sz="1200"/>
            </a:lvl5pPr>
            <a:extLst/>
          </a:lstStyle>
          <a:p>
            <a:pPr lvl="0" eaLnBrk="1" latinLnBrk="1" hangingPunct="1"/>
            <a:r>
              <a:rPr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149600" y="1905000"/>
            <a:ext cx="8534400" cy="4267200"/>
          </a:xfrm>
        </p:spPr>
        <p:txBody>
          <a:bodyPr/>
          <a:lstStyle/>
          <a:p>
            <a:pPr lvl="0" eaLnBrk="1" latinLnBrk="1" hangingPunct="1"/>
            <a:r>
              <a:rPr lang="en-US"/>
              <a:t>Click to edit Master text styles</a:t>
            </a:r>
          </a:p>
          <a:p>
            <a:pPr lvl="1" eaLnBrk="1" latinLnBrk="1" hangingPunct="1"/>
            <a:r>
              <a:rPr lang="en-US"/>
              <a:t>Second level</a:t>
            </a:r>
          </a:p>
          <a:p>
            <a:pPr lvl="2" eaLnBrk="1" latinLnBrk="1" hangingPunct="1"/>
            <a:r>
              <a:rPr lang="en-US"/>
              <a:t>Third level</a:t>
            </a:r>
          </a:p>
          <a:p>
            <a:pPr lvl="3" eaLnBrk="1" latinLnBrk="1" hangingPunct="1"/>
            <a:r>
              <a:rPr lang="en-US"/>
              <a:t>Fourth level</a:t>
            </a:r>
          </a:p>
          <a:p>
            <a:pPr lvl="4" eaLnBrk="1" latinLnBrk="1" hangingPunct="1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98120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36DC5-3248-4770-AC6F-85E1BD9EC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0F8872-1288-4A3E-9DBD-2C7D25DD5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C7261C-D5B6-4143-8EA9-83B4EDE77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F9BB17-DF80-45DF-9B70-BAC78704C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38FD4-62A2-4E3A-8439-C5FA2F0B1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0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76891" y="0"/>
            <a:ext cx="10115109" cy="4559808"/>
          </a:xfrm>
          <a:solidFill>
            <a:schemeClr val="tx2">
              <a:shade val="50000"/>
            </a:schemeClr>
          </a:solidFill>
          <a:ln>
            <a:noFill/>
          </a:ln>
        </p:spPr>
        <p:txBody>
          <a:bodyPr/>
          <a:lstStyle>
            <a:lvl1pPr eaLnBrk="1" latinLnBrk="0" hangingPunct="1">
              <a:buNone/>
              <a:defRPr kumimoji="0" sz="4267"/>
            </a:lvl1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 eaLnBrk="1" latinLnBrk="0" hangingPunct="1">
              <a:buFontTx/>
              <a:buNone/>
              <a:defRPr kumimoji="0" sz="2267"/>
            </a:lvl1pPr>
            <a:lvl2pPr eaLnBrk="1" latinLnBrk="0" hangingPunct="1">
              <a:buFontTx/>
              <a:buNone/>
              <a:defRPr kumimoji="0" sz="1600"/>
            </a:lvl2pPr>
            <a:lvl3pPr eaLnBrk="1" latinLnBrk="0" hangingPunct="1">
              <a:buFontTx/>
              <a:buNone/>
              <a:defRPr kumimoji="0" sz="1333"/>
            </a:lvl3pPr>
            <a:lvl4pPr eaLnBrk="1" latinLnBrk="0" hangingPunct="1">
              <a:buFontTx/>
              <a:buNone/>
              <a:defRPr kumimoji="0" sz="1200"/>
            </a:lvl4pPr>
            <a:lvl5pPr eaLnBrk="1" latinLnBrk="0" hangingPunct="1">
              <a:buFontTx/>
              <a:buNone/>
              <a:defRPr kumimoji="0" sz="1200"/>
            </a:lvl5pPr>
            <a:extLst/>
          </a:lstStyle>
          <a:p>
            <a:pPr lvl="0" eaLnBrk="1" latinLnBrk="1" hangingPunct="1"/>
            <a:r>
              <a:rPr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FF0000"/>
          </a:solidFill>
          <a:ln w="50800" cap="rnd" cmpd="dbl" algn="ctr">
            <a:solidFill>
              <a:srgbClr val="FF0000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19360" cy="713232"/>
          </a:xfrm>
          <a:prstGeom prst="rect">
            <a:avLst/>
          </a:prstGeom>
          <a:solidFill>
            <a:srgbClr val="0070C0"/>
          </a:solidFill>
          <a:ln w="50800" cap="rnd" cmpd="dbl" algn="ctr">
            <a:solidFill>
              <a:srgbClr val="0070C0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724400"/>
            <a:ext cx="9753600" cy="609600"/>
          </a:xfrm>
        </p:spPr>
        <p:txBody>
          <a:bodyPr anchor="ctr"/>
          <a:lstStyle>
            <a:lvl1pPr algn="l" eaLnBrk="1" latinLnBrk="0" hangingPunct="1">
              <a:buNone/>
              <a:defRPr kumimoji="0" sz="3733" b="0">
                <a:solidFill>
                  <a:srgbClr val="FFFFFF"/>
                </a:solidFill>
              </a:defRPr>
            </a:lvl1pPr>
            <a:extLst/>
          </a:lstStyle>
          <a:p>
            <a:pPr eaLnBrk="1" latinLnBrk="1" hangingPunct="1"/>
            <a:r>
              <a:rPr lang="en-US"/>
              <a:t>Click to edit Master title style</a:t>
            </a:r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0"/>
            <a:ext cx="3556000" cy="365125"/>
          </a:xfrm>
        </p:spPr>
        <p:txBody>
          <a:bodyPr rtlCol="0"/>
          <a:lstStyle/>
          <a:p>
            <a:fld id="{08BDE6F1-D35C-43C3-B6E5-F1C4F8346697}" type="datetime1">
              <a:rPr kumimoji="0" lang="en-US" smtClean="0"/>
              <a:t>2/27/2026</a:t>
            </a:fld>
            <a:endParaRPr kumimoji="0"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9"/>
          </a:xfrm>
        </p:spPr>
        <p:txBody>
          <a:bodyPr rtlCol="0"/>
          <a:lstStyle>
            <a:lvl1pPr eaLnBrk="1" latinLnBrk="0" hangingPunct="1">
              <a:defRPr kumimoji="0" sz="3733"/>
            </a:lvl1pPr>
            <a:extLst/>
          </a:lstStyle>
          <a:p>
            <a:pPr algn="ctr"/>
            <a:fld id="{8F82E0A0-C266-4798-8C8F-B9F91E9DA37E}" type="slidenum">
              <a:rPr kumimoji="0" lang="en-US" sz="3733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en-US" sz="3733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41417814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5756-D0D1-4474-9DF5-08CD200EF732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9F44F-C620-4698-8399-28E31B6C3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079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ECEF1-6973-F64A-A134-F8EEBCC7145F}" type="datetimeFigureOut">
              <a:rPr lang="en-US" smtClean="0"/>
              <a:pPr/>
              <a:t>2/27/2026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5D71A-E0FF-9646-99C8-2A89D0C34F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4808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074" indent="0" algn="ctr">
              <a:buNone/>
              <a:defRPr sz="2000"/>
            </a:lvl2pPr>
            <a:lvl3pPr marL="914149" indent="0" algn="ctr">
              <a:buNone/>
              <a:defRPr sz="1800"/>
            </a:lvl3pPr>
            <a:lvl4pPr marL="1371223" indent="0" algn="ctr">
              <a:buNone/>
              <a:defRPr sz="1600"/>
            </a:lvl4pPr>
            <a:lvl5pPr marL="1828297" indent="0" algn="ctr">
              <a:buNone/>
              <a:defRPr sz="1600"/>
            </a:lvl5pPr>
            <a:lvl6pPr marL="2285371" indent="0" algn="ctr">
              <a:buNone/>
              <a:defRPr sz="1600"/>
            </a:lvl6pPr>
            <a:lvl7pPr marL="2742446" indent="0" algn="ctr">
              <a:buNone/>
              <a:defRPr sz="1600"/>
            </a:lvl7pPr>
            <a:lvl8pPr marL="3199520" indent="0" algn="ctr">
              <a:buNone/>
              <a:defRPr sz="1600"/>
            </a:lvl8pPr>
            <a:lvl9pPr marL="365659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9653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6867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07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1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2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7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4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5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1428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277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4" indent="0">
              <a:buNone/>
              <a:defRPr sz="2000" b="1"/>
            </a:lvl2pPr>
            <a:lvl3pPr marL="914149" indent="0">
              <a:buNone/>
              <a:defRPr sz="1800" b="1"/>
            </a:lvl3pPr>
            <a:lvl4pPr marL="1371223" indent="0">
              <a:buNone/>
              <a:defRPr sz="1600" b="1"/>
            </a:lvl4pPr>
            <a:lvl5pPr marL="1828297" indent="0">
              <a:buNone/>
              <a:defRPr sz="1600" b="1"/>
            </a:lvl5pPr>
            <a:lvl6pPr marL="2285371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74" indent="0">
              <a:buNone/>
              <a:defRPr sz="2000" b="1"/>
            </a:lvl2pPr>
            <a:lvl3pPr marL="914149" indent="0">
              <a:buNone/>
              <a:defRPr sz="1800" b="1"/>
            </a:lvl3pPr>
            <a:lvl4pPr marL="1371223" indent="0">
              <a:buNone/>
              <a:defRPr sz="1600" b="1"/>
            </a:lvl4pPr>
            <a:lvl5pPr marL="1828297" indent="0">
              <a:buNone/>
              <a:defRPr sz="1600" b="1"/>
            </a:lvl5pPr>
            <a:lvl6pPr marL="2285371" indent="0">
              <a:buNone/>
              <a:defRPr sz="1600" b="1"/>
            </a:lvl6pPr>
            <a:lvl7pPr marL="2742446" indent="0">
              <a:buNone/>
              <a:defRPr sz="1600" b="1"/>
            </a:lvl7pPr>
            <a:lvl8pPr marL="3199520" indent="0">
              <a:buNone/>
              <a:defRPr sz="1600" b="1"/>
            </a:lvl8pPr>
            <a:lvl9pPr marL="365659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008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0466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298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F3425-6283-493D-AF93-9004B4E7D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834B05-6BFC-4B2D-AE91-1FEDDF32B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83F03-84DF-454F-A5F9-4B81BA64C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3FDE0E-F780-4163-A5B0-B6D8DEE81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0E599-B2D3-4302-8BF8-C85DFE0D9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3305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4" indent="0">
              <a:buNone/>
              <a:defRPr sz="1400"/>
            </a:lvl2pPr>
            <a:lvl3pPr marL="914149" indent="0">
              <a:buNone/>
              <a:defRPr sz="1200"/>
            </a:lvl3pPr>
            <a:lvl4pPr marL="1371223" indent="0">
              <a:buNone/>
              <a:defRPr sz="1000"/>
            </a:lvl4pPr>
            <a:lvl5pPr marL="1828297" indent="0">
              <a:buNone/>
              <a:defRPr sz="1000"/>
            </a:lvl5pPr>
            <a:lvl6pPr marL="2285371" indent="0">
              <a:buNone/>
              <a:defRPr sz="1000"/>
            </a:lvl6pPr>
            <a:lvl7pPr marL="2742446" indent="0">
              <a:buNone/>
              <a:defRPr sz="1000"/>
            </a:lvl7pPr>
            <a:lvl8pPr marL="3199520" indent="0">
              <a:buNone/>
              <a:defRPr sz="1000"/>
            </a:lvl8pPr>
            <a:lvl9pPr marL="365659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51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74" indent="0">
              <a:buNone/>
              <a:defRPr sz="2800"/>
            </a:lvl2pPr>
            <a:lvl3pPr marL="914149" indent="0">
              <a:buNone/>
              <a:defRPr sz="2400"/>
            </a:lvl3pPr>
            <a:lvl4pPr marL="1371223" indent="0">
              <a:buNone/>
              <a:defRPr sz="2000"/>
            </a:lvl4pPr>
            <a:lvl5pPr marL="1828297" indent="0">
              <a:buNone/>
              <a:defRPr sz="2000"/>
            </a:lvl5pPr>
            <a:lvl6pPr marL="2285371" indent="0">
              <a:buNone/>
              <a:defRPr sz="2000"/>
            </a:lvl6pPr>
            <a:lvl7pPr marL="2742446" indent="0">
              <a:buNone/>
              <a:defRPr sz="2000"/>
            </a:lvl7pPr>
            <a:lvl8pPr marL="3199520" indent="0">
              <a:buNone/>
              <a:defRPr sz="2000"/>
            </a:lvl8pPr>
            <a:lvl9pPr marL="3656594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74" indent="0">
              <a:buNone/>
              <a:defRPr sz="1400"/>
            </a:lvl2pPr>
            <a:lvl3pPr marL="914149" indent="0">
              <a:buNone/>
              <a:defRPr sz="1200"/>
            </a:lvl3pPr>
            <a:lvl4pPr marL="1371223" indent="0">
              <a:buNone/>
              <a:defRPr sz="1000"/>
            </a:lvl4pPr>
            <a:lvl5pPr marL="1828297" indent="0">
              <a:buNone/>
              <a:defRPr sz="1000"/>
            </a:lvl5pPr>
            <a:lvl6pPr marL="2285371" indent="0">
              <a:buNone/>
              <a:defRPr sz="1000"/>
            </a:lvl6pPr>
            <a:lvl7pPr marL="2742446" indent="0">
              <a:buNone/>
              <a:defRPr sz="1000"/>
            </a:lvl7pPr>
            <a:lvl8pPr marL="3199520" indent="0">
              <a:buNone/>
              <a:defRPr sz="1000"/>
            </a:lvl8pPr>
            <a:lvl9pPr marL="365659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02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9479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12/18/2017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866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09EC5-FF70-4BC2-B3F0-4A2B634DA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C6D89-07CB-44E2-BBA0-5ED343AEF6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C135EB-61A8-4D6D-A9D1-B1C2590AE7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BD9E2B-AF9F-4C2C-ADF1-311CEBDD4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7754AC-3EA9-4A9D-B384-388572FB4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D6BCAA-6CD8-40FD-92EB-FA52F09A5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6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9D22A-3CBC-42D6-8256-126C26228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D3FFD3-0EEE-4CAB-820F-F5C051C48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76EAB2-C323-43C8-981B-DEE43EDCB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261D50-CFA5-4312-9A5C-7BA693CF2D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58522C-022B-4128-BA40-978B68A42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3A31F8-6274-428B-89FD-7B0D7875C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0B816D-C2CB-480A-89AB-EFC8F0BB1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C793B0-5B85-45F4-AD67-135D66DD3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0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B3DE3-5435-4FB3-80F2-C1C64757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F5F52E-8861-469E-AD07-54BD8D82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9C6F71-B2FD-4553-A7E4-DEB61D422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9CBAA6-4BF8-4AA6-8B92-6A4BFB479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233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A31007-FCA2-4073-8712-1ED0B291A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638C92-151E-403B-9641-5783DB5D1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53023-8ED1-40B3-B7E9-2C88333B1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79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42B7A0-D9D0-4F65-9D30-BA33AF353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09E8A-0A4C-4586-9383-AA5AEAB0C1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1DB84-3ED5-4FF0-9B3A-432FAF4AD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E322AB-2549-4430-BF60-C931D2D73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00B98-3D9A-4E79-B189-B5BF48C2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C8CAB-732B-4DFA-8230-D3F4616D8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03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09F65-57DD-4456-86C7-51B6C9C53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FA9C60-653F-4C72-8C73-96C2558711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61D0D3-EA7F-4799-AB54-DBD795AA1C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3CD0F-C871-4BAF-B83C-F2896E3AC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B0310-FA65-45BB-98A0-AF2178F1C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D900DB-9DBB-468D-A208-304A82E79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247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A63577-492F-418C-B900-290C067AD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5FD16-75A8-43FA-827A-7241E4A92E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714AA-38CF-40CE-906E-72734E7CC8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339EC-B0E9-4C66-A0C5-824929D48676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7EBA1-03D4-4212-B3C9-94A486E230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4D8260-3ECC-4F3B-BFDB-E5B03DBAE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B948E-0E09-4A30-8E65-21484328C4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80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803400"/>
            <a:ext cx="10871200" cy="43230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1" hangingPunct="1"/>
            <a:r>
              <a:rPr kumimoji="0" lang="en-US" dirty="0"/>
              <a:t>Click to edit Master text styles</a:t>
            </a:r>
          </a:p>
          <a:p>
            <a:pPr lvl="1" eaLnBrk="1" latinLnBrk="1" hangingPunct="1"/>
            <a:r>
              <a:rPr kumimoji="0" lang="en-US" dirty="0"/>
              <a:t>Second level</a:t>
            </a:r>
          </a:p>
          <a:p>
            <a:pPr lvl="2" eaLnBrk="1" latinLnBrk="1" hangingPunct="1"/>
            <a:r>
              <a:rPr kumimoji="0" lang="en-US" dirty="0"/>
              <a:t>Third level</a:t>
            </a:r>
          </a:p>
          <a:p>
            <a:pPr lvl="3" eaLnBrk="1" latinLnBrk="1" hangingPunct="1"/>
            <a:r>
              <a:rPr kumimoji="0" lang="en-US" dirty="0"/>
              <a:t>Fourth level</a:t>
            </a:r>
          </a:p>
          <a:p>
            <a:pPr lvl="4" eaLnBrk="1" latinLnBrk="1" hangingPunct="1"/>
            <a:r>
              <a:rPr kumimoji="0" 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867">
                <a:solidFill>
                  <a:schemeClr val="tx2"/>
                </a:solidFill>
              </a:defRPr>
            </a:lvl1pPr>
            <a:extLst/>
          </a:lstStyle>
          <a:p>
            <a:fld id="{4BDA27E5-9592-4118-9421-2042427AC45D}" type="datetime1">
              <a:rPr kumimoji="0" lang="en-US" smtClean="0"/>
              <a:t>2/27/2026</a:t>
            </a:fld>
            <a:endParaRPr kumimoji="0" lang="en-US" sz="1867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67">
                <a:solidFill>
                  <a:schemeClr val="tx2"/>
                </a:solidFill>
              </a:defRPr>
            </a:lvl1pPr>
            <a:extLst/>
          </a:lstStyle>
          <a:p>
            <a:pPr algn="r"/>
            <a:endParaRPr kumimoji="0" lang="en-US" sz="1867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460227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0" y="1505947"/>
            <a:ext cx="711200" cy="228600"/>
          </a:xfrm>
          <a:prstGeom prst="rect">
            <a:avLst/>
          </a:prstGeom>
          <a:solidFill>
            <a:srgbClr val="FF00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787400" y="1505947"/>
            <a:ext cx="11404600" cy="228600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kumimoji="0" lang="en-US" sz="2400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498010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867" b="1">
                <a:solidFill>
                  <a:srgbClr val="FFFFFF"/>
                </a:solidFill>
              </a:defRPr>
            </a:lvl1pPr>
            <a:extLst/>
          </a:lstStyle>
          <a:p>
            <a:pPr algn="ctr"/>
            <a:fld id="{8F82E0A0-C266-4798-8C8F-B9F91E9DA37E}" type="slidenum">
              <a:rPr kumimoji="0" lang="en-US" sz="1867" b="1" smtClean="0">
                <a:solidFill>
                  <a:srgbClr val="FFFFFF"/>
                </a:solidFill>
              </a:rPr>
              <a:pPr algn="ctr"/>
              <a:t>‹#›</a:t>
            </a:fld>
            <a:endParaRPr kumimoji="0" lang="en-US" sz="1867" b="1" dirty="0">
              <a:solidFill>
                <a:srgbClr val="FFFFFF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157480"/>
            <a:ext cx="10871200" cy="134112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eaLnBrk="1" latinLnBrk="1" hangingPunct="1"/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0405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95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56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426709" indent="-426709" algn="l" rtl="0" eaLnBrk="1" latinLnBrk="0" hangingPunct="1">
        <a:spcBef>
          <a:spcPts val="933"/>
        </a:spcBef>
        <a:buClr>
          <a:schemeClr val="accent2"/>
        </a:buClr>
        <a:buSzPct val="60000"/>
        <a:buFont typeface="Wingdings"/>
        <a:buChar char=""/>
        <a:defRPr kumimoji="0" sz="3867" kern="1200">
          <a:solidFill>
            <a:schemeClr val="tx1"/>
          </a:solidFill>
          <a:latin typeface="+mn-lt"/>
          <a:ea typeface="+mn-ea"/>
          <a:cs typeface="+mn-cs"/>
        </a:defRPr>
      </a:lvl1pPr>
      <a:lvl2pPr marL="853419" indent="-365751" algn="l" rtl="0" eaLnBrk="1" latinLnBrk="0" hangingPunct="1">
        <a:spcBef>
          <a:spcPts val="733"/>
        </a:spcBef>
        <a:buClr>
          <a:schemeClr val="accent1"/>
        </a:buClr>
        <a:buSzPct val="70000"/>
        <a:buFont typeface="Wingdings 2"/>
        <a:buChar char=""/>
        <a:defRPr kumimoji="0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indent="-304792" algn="l" rtl="0" eaLnBrk="1" latinLnBrk="0" hangingPunct="1">
        <a:spcBef>
          <a:spcPts val="667"/>
        </a:spcBef>
        <a:buClr>
          <a:schemeClr val="accent2"/>
        </a:buClr>
        <a:buSzPct val="75000"/>
        <a:buFont typeface="Wingdings"/>
        <a:buChar char=""/>
        <a:defRPr kumimoji="0" sz="3067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indent="-304792" algn="l" rtl="0" eaLnBrk="1" latinLnBrk="0" hangingPunct="1">
        <a:spcBef>
          <a:spcPts val="533"/>
        </a:spcBef>
        <a:buClr>
          <a:schemeClr val="accent3"/>
        </a:buClr>
        <a:buSzPct val="75000"/>
        <a:buFont typeface="Wingdings"/>
        <a:buChar char="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indent="-304792" algn="l" rtl="0" eaLnBrk="1" latinLnBrk="0" hangingPunct="1">
        <a:spcBef>
          <a:spcPts val="533"/>
        </a:spcBef>
        <a:buClr>
          <a:schemeClr val="accent4"/>
        </a:buClr>
        <a:buSzPct val="65000"/>
        <a:buFont typeface="Wingdings"/>
        <a:buChar char="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2804090" indent="-304792" algn="l" rtl="0" eaLnBrk="1" latinLnBrk="0" hangingPunct="1">
        <a:spcBef>
          <a:spcPct val="20000"/>
        </a:spcBef>
        <a:buClr>
          <a:schemeClr val="accent1"/>
        </a:buClr>
        <a:buFont typeface="Wingdings"/>
        <a:buNone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69841" indent="-30479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35592" indent="-30479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01342" indent="-30479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49"/>
            <a:r>
              <a:rPr lang="en-US">
                <a:solidFill>
                  <a:prstClr val="black">
                    <a:tint val="75000"/>
                  </a:prstClr>
                </a:solidFill>
              </a:rPr>
              <a:t>12/18/2017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49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49"/>
            <a:fld id="{383E00F3-DEE0-4A8F-B505-17C6A281DD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49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34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hdr="0" ftr="0" dt="0"/>
  <p:txStyles>
    <p:titleStyle>
      <a:lvl1pPr algn="l" defTabSz="914149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7" indent="-228537" algn="l" defTabSz="91414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11" indent="-228537" algn="l" defTabSz="9141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686" indent="-228537" algn="l" defTabSz="9141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60" indent="-228537" algn="l" defTabSz="9141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34" indent="-228537" algn="l" defTabSz="9141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09" indent="-228537" algn="l" defTabSz="9141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83" indent="-228537" algn="l" defTabSz="9141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057" indent="-228537" algn="l" defTabSz="9141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131" indent="-228537" algn="l" defTabSz="91414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74" algn="l" defTabSz="9141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49" algn="l" defTabSz="9141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23" algn="l" defTabSz="9141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97" algn="l" defTabSz="9141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71" algn="l" defTabSz="9141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446" algn="l" defTabSz="9141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20" algn="l" defTabSz="9141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594" algn="l" defTabSz="91414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6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17" Type="http://schemas.microsoft.com/office/2007/relationships/hdphoto" Target="../media/hdphoto3.wdp"/><Relationship Id="rId2" Type="http://schemas.openxmlformats.org/officeDocument/2006/relationships/image" Target="../media/image27.jp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11" Type="http://schemas.openxmlformats.org/officeDocument/2006/relationships/image" Target="../media/image34.png"/><Relationship Id="rId5" Type="http://schemas.openxmlformats.org/officeDocument/2006/relationships/image" Target="../media/image29.jpg"/><Relationship Id="rId15" Type="http://schemas.openxmlformats.org/officeDocument/2006/relationships/image" Target="../media/image37.png"/><Relationship Id="rId10" Type="http://schemas.openxmlformats.org/officeDocument/2006/relationships/image" Target="../media/image33.png"/><Relationship Id="rId4" Type="http://schemas.microsoft.com/office/2007/relationships/hdphoto" Target="../media/hdphoto1.wdp"/><Relationship Id="rId9" Type="http://schemas.openxmlformats.org/officeDocument/2006/relationships/image" Target="../media/image24.jpg"/><Relationship Id="rId1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0.JPG"/><Relationship Id="rId5" Type="http://schemas.openxmlformats.org/officeDocument/2006/relationships/hyperlink" Target="mailto:sean@stanfordfam.com" TargetMode="External"/><Relationship Id="rId4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20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g"/><Relationship Id="rId5" Type="http://schemas.openxmlformats.org/officeDocument/2006/relationships/image" Target="../media/image6.jp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C1BD483-5202-4C59-9E8E-03D7A9AEA9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96141"/>
            <a:ext cx="9712712" cy="635949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Peanut &amp; Popcorn Fundraiser/Training &amp; Overview 2026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6F44125-193D-494C-A307-F5F8052F2187}"/>
              </a:ext>
            </a:extLst>
          </p:cNvPr>
          <p:cNvSpPr/>
          <p:nvPr/>
        </p:nvSpPr>
        <p:spPr>
          <a:xfrm>
            <a:off x="955288" y="179388"/>
            <a:ext cx="10281424" cy="5464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091C53-2EC0-4FA2-AD30-24F63F3A140E}"/>
              </a:ext>
            </a:extLst>
          </p:cNvPr>
          <p:cNvSpPr/>
          <p:nvPr/>
        </p:nvSpPr>
        <p:spPr>
          <a:xfrm>
            <a:off x="669073" y="535259"/>
            <a:ext cx="619590" cy="47225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8E07F7-A62F-43BC-8588-E9B831D1EDF9}"/>
              </a:ext>
            </a:extLst>
          </p:cNvPr>
          <p:cNvSpPr/>
          <p:nvPr/>
        </p:nvSpPr>
        <p:spPr>
          <a:xfrm>
            <a:off x="10734791" y="612815"/>
            <a:ext cx="619590" cy="46449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4925EAD-0007-4E3A-A5A4-AED9158FB5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" b="17241"/>
          <a:stretch/>
        </p:blipFill>
        <p:spPr>
          <a:xfrm>
            <a:off x="1543631" y="1349297"/>
            <a:ext cx="9810750" cy="4505093"/>
          </a:xfrm>
          <a:prstGeom prst="rect">
            <a:avLst/>
          </a:prstGeom>
        </p:spPr>
      </p:pic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9469B9D8-FDD8-4F51-BE0E-163FFDAF8F21}"/>
              </a:ext>
            </a:extLst>
          </p:cNvPr>
          <p:cNvSpPr/>
          <p:nvPr/>
        </p:nvSpPr>
        <p:spPr>
          <a:xfrm rot="20739305">
            <a:off x="258836" y="75303"/>
            <a:ext cx="2242038" cy="237155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635D023-6366-413C-A366-8505E2873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83" y="225910"/>
            <a:ext cx="2115495" cy="194479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8DC352-84B9-C626-1BC9-0675D14F6F2D}"/>
              </a:ext>
            </a:extLst>
          </p:cNvPr>
          <p:cNvSpPr/>
          <p:nvPr/>
        </p:nvSpPr>
        <p:spPr>
          <a:xfrm>
            <a:off x="3354770" y="179388"/>
            <a:ext cx="417306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4227870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376" y="-307755"/>
            <a:ext cx="5860827" cy="1990293"/>
          </a:xfrm>
        </p:spPr>
        <p:txBody>
          <a:bodyPr>
            <a:normAutofit/>
          </a:bodyPr>
          <a:lstStyle/>
          <a:p>
            <a:r>
              <a:rPr lang="en-US" sz="5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Prizes!!!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57997" y="2864196"/>
            <a:ext cx="3288890" cy="1841089"/>
          </a:xfrm>
        </p:spPr>
        <p:txBody>
          <a:bodyPr>
            <a:noAutofit/>
          </a:bodyPr>
          <a:lstStyle/>
          <a:p>
            <a:r>
              <a:rPr lang="en-US" sz="25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  <a:t>Check out the awesome prizes you can earn by selling popcorn &amp; peanuts this year!</a:t>
            </a:r>
          </a:p>
        </p:txBody>
      </p:sp>
      <p:pic>
        <p:nvPicPr>
          <p:cNvPr id="8" name="Picture 7" descr="2014PwerPntBackground_cropped.jpg">
            <a:extLst>
              <a:ext uri="{FF2B5EF4-FFF2-40B4-BE49-F238E27FC236}">
                <a16:creationId xmlns:a16="http://schemas.microsoft.com/office/drawing/2014/main" id="{DFC133AB-F516-4A03-8298-E12DD5D1F8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721" b="47895"/>
          <a:stretch/>
        </p:blipFill>
        <p:spPr>
          <a:xfrm>
            <a:off x="-1" y="0"/>
            <a:ext cx="12284765" cy="216309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52E5E8B-0B82-4433-B516-5B258DE9BBCD}"/>
              </a:ext>
            </a:extLst>
          </p:cNvPr>
          <p:cNvSpPr txBox="1">
            <a:spLocks/>
          </p:cNvSpPr>
          <p:nvPr/>
        </p:nvSpPr>
        <p:spPr>
          <a:xfrm>
            <a:off x="5439657" y="-34159"/>
            <a:ext cx="6206202" cy="19902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Why CAMP MASTERS Popcorn</a:t>
            </a:r>
          </a:p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&amp; Whitleys Peanuts?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0950C5-0EE8-253B-E64F-95FCCEBDBD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34" y="2163098"/>
            <a:ext cx="3596570" cy="46543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A9E6151-136F-C773-E678-0B637030F1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555" y="2163098"/>
            <a:ext cx="3596570" cy="465438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5523DBDB-4127-89A4-1944-22B0E32A7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77" y="3825823"/>
            <a:ext cx="2237456" cy="156966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3652FD6-995E-A21F-89D7-6DF95F1F9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7" y="5246962"/>
            <a:ext cx="1757827" cy="17578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3FC279-B1E3-4228-BACB-30805388A383}"/>
              </a:ext>
            </a:extLst>
          </p:cNvPr>
          <p:cNvSpPr/>
          <p:nvPr/>
        </p:nvSpPr>
        <p:spPr>
          <a:xfrm>
            <a:off x="59832" y="3245380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Lucida Grande" charset="0"/>
                <a:ea typeface="ヒラギノ角ゴ Pro W3" charset="-128"/>
              </a:rPr>
              <a:t>Example: If a Scout Sells</a:t>
            </a:r>
            <a:endParaRPr lang="en-US" altLang="ja-JP" sz="2400" dirty="0">
              <a:solidFill>
                <a:schemeClr val="accent1">
                  <a:lumMod val="50000"/>
                </a:schemeClr>
              </a:solidFill>
              <a:latin typeface="Lucida Grande" charset="0"/>
              <a:ea typeface="ヒラギノ角ゴ Pro W3" charset="-128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en-US" sz="2000" i="1" dirty="0">
              <a:solidFill>
                <a:srgbClr val="969696"/>
              </a:solidFill>
              <a:latin typeface="Lucida Grande" charset="0"/>
              <a:ea typeface="ヒラギノ角ゴ Pro W3" charset="-128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969696"/>
              </a:solidFill>
              <a:latin typeface="Lucida Grande" charset="0"/>
              <a:ea typeface="ヒラギノ角ゴ Pro W3" charset="-12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C7B170-A599-499A-915E-913FC8D46B77}"/>
              </a:ext>
            </a:extLst>
          </p:cNvPr>
          <p:cNvSpPr/>
          <p:nvPr/>
        </p:nvSpPr>
        <p:spPr>
          <a:xfrm>
            <a:off x="3371137" y="3039956"/>
            <a:ext cx="17235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 w="12700">
                  <a:solidFill>
                    <a:srgbClr val="003F96"/>
                  </a:solidFill>
                  <a:prstDash val="solid"/>
                </a:ln>
                <a:pattFill prst="pct50">
                  <a:fgClr>
                    <a:srgbClr val="003F96"/>
                  </a:fgClr>
                  <a:bgClr>
                    <a:srgbClr val="003F96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003F96"/>
                  </a:outerShdw>
                </a:effectLst>
                <a:latin typeface="Lucida Grande" charset="0"/>
                <a:ea typeface="ヒラギノ角ゴ Pro W3" charset="-128"/>
              </a:rPr>
              <a:t>$850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4B9EC13-62D0-40F5-A70E-E5EED7908B21}"/>
              </a:ext>
            </a:extLst>
          </p:cNvPr>
          <p:cNvSpPr/>
          <p:nvPr/>
        </p:nvSpPr>
        <p:spPr>
          <a:xfrm>
            <a:off x="8506844" y="4072045"/>
            <a:ext cx="38042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Lucida Grande" charset="0"/>
                <a:ea typeface="ヒラギノ角ゴ Pro W3" charset="-128"/>
              </a:rPr>
              <a:t>Sell $100 earn Patch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chemeClr val="accent1">
                    <a:lumMod val="50000"/>
                  </a:schemeClr>
                </a:solidFill>
                <a:latin typeface="Lucida Grande" charset="0"/>
                <a:ea typeface="ヒラギノ角ゴ Pro W3" charset="-128"/>
              </a:rPr>
              <a:t>Sell 2 online earn Pin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Lucida Grande" charset="0"/>
                <a:ea typeface="ヒラギノ角ゴ Pro W3" charset="-128"/>
              </a:rPr>
              <a:t>Sell 2 Military earn </a:t>
            </a:r>
            <a:r>
              <a:rPr lang="en-US" sz="1600" b="1" kern="0" dirty="0">
                <a:solidFill>
                  <a:schemeClr val="accent1">
                    <a:lumMod val="50000"/>
                  </a:schemeClr>
                </a:solidFill>
                <a:latin typeface="Lucida Grande" charset="0"/>
                <a:ea typeface="ヒラギノ角ゴ Pro W3" charset="-128"/>
              </a:rPr>
              <a:t>P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Lucida Grande" charset="0"/>
                <a:ea typeface="ヒラギノ角ゴ Pro W3" charset="-128"/>
              </a:rPr>
              <a:t>atch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Lucida Grande" charset="0"/>
              <a:ea typeface="ヒラギノ角ゴ Pro W3" charset="-128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kern="0" dirty="0">
                <a:solidFill>
                  <a:schemeClr val="accent1">
                    <a:lumMod val="50000"/>
                  </a:schemeClr>
                </a:solidFill>
                <a:latin typeface="Lucida Grande" charset="0"/>
                <a:ea typeface="ヒラギノ角ゴ Pro W3" charset="-128"/>
              </a:rPr>
              <a:t>Sell over $1,500 earn Pin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Lucida Grande" charset="0"/>
                <a:ea typeface="ヒラギノ角ゴ Pro W3" charset="-128"/>
              </a:rPr>
              <a:t> 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42" name="Picture 41" descr="Icon&#10;&#10;Description automatically generated">
            <a:extLst>
              <a:ext uri="{FF2B5EF4-FFF2-40B4-BE49-F238E27FC236}">
                <a16:creationId xmlns:a16="http://schemas.microsoft.com/office/drawing/2014/main" id="{AC08543C-E1CA-4AEF-9549-BDC86D649B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4952" y="3652836"/>
            <a:ext cx="690372" cy="690372"/>
          </a:xfrm>
          <a:prstGeom prst="rect">
            <a:avLst/>
          </a:prstGeom>
        </p:spPr>
      </p:pic>
      <p:pic>
        <p:nvPicPr>
          <p:cNvPr id="46" name="Picture 45" descr="Icon&#10;&#10;Description automatically generated">
            <a:extLst>
              <a:ext uri="{FF2B5EF4-FFF2-40B4-BE49-F238E27FC236}">
                <a16:creationId xmlns:a16="http://schemas.microsoft.com/office/drawing/2014/main" id="{1B646A68-6B59-4935-8EA5-5401313FA3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3441" y="4527296"/>
            <a:ext cx="690373" cy="6903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5CFAB45-8ED5-AA89-5E9E-B3DDE23D71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6295"/>
            <a:ext cx="8724544" cy="3116984"/>
          </a:xfrm>
          <a:prstGeom prst="rect">
            <a:avLst/>
          </a:prstGeom>
        </p:spPr>
      </p:pic>
      <p:pic>
        <p:nvPicPr>
          <p:cNvPr id="4100" name="Picture 4" descr="Scouts BSA - Is your Troop looking to supercharge your... | Facebook">
            <a:extLst>
              <a:ext uri="{FF2B5EF4-FFF2-40B4-BE49-F238E27FC236}">
                <a16:creationId xmlns:a16="http://schemas.microsoft.com/office/drawing/2014/main" id="{5087240E-06DA-0345-BDA0-A027EB10F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5364" y="0"/>
            <a:ext cx="3466636" cy="324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C1669D-BD94-D030-7949-E642ABAEB08C}"/>
              </a:ext>
            </a:extLst>
          </p:cNvPr>
          <p:cNvSpPr txBox="1">
            <a:spLocks/>
          </p:cNvSpPr>
          <p:nvPr/>
        </p:nvSpPr>
        <p:spPr>
          <a:xfrm>
            <a:off x="2144109" y="3820414"/>
            <a:ext cx="3403433" cy="1483954"/>
          </a:xfrm>
          <a:prstGeom prst="rect">
            <a:avLst/>
          </a:prstGeom>
        </p:spPr>
        <p:txBody>
          <a:bodyPr vert="horz" lIns="121920" tIns="60960" rIns="121920" bIns="6096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Choose One: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Hanging Hammock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Zing Air </a:t>
            </a:r>
            <a:r>
              <a:rPr lang="en-US" sz="2400" b="1" dirty="0" err="1">
                <a:solidFill>
                  <a:srgbClr val="FF0000"/>
                </a:solidFill>
                <a:latin typeface="+mj-lt"/>
              </a:rPr>
              <a:t>ZooperBall</a:t>
            </a:r>
            <a:endParaRPr lang="en-US" sz="2400" b="1" dirty="0">
              <a:solidFill>
                <a:srgbClr val="FF0000"/>
              </a:solidFill>
              <a:latin typeface="+mj-lt"/>
            </a:endParaRPr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Lego Friends Friendship Movie Night</a:t>
            </a:r>
          </a:p>
          <a:p>
            <a:pPr algn="ctr"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+mj-lt"/>
              </a:rPr>
              <a:t>E-</a:t>
            </a:r>
            <a:r>
              <a:rPr lang="en-US" sz="2400" b="1" dirty="0" err="1">
                <a:solidFill>
                  <a:srgbClr val="FF0000"/>
                </a:solidFill>
                <a:latin typeface="+mj-lt"/>
              </a:rPr>
              <a:t>Blox</a:t>
            </a:r>
            <a:r>
              <a:rPr lang="en-US" sz="2400" b="1" dirty="0">
                <a:solidFill>
                  <a:srgbClr val="FF0000"/>
                </a:solidFill>
                <a:latin typeface="+mj-lt"/>
              </a:rPr>
              <a:t> Construction Kit</a:t>
            </a:r>
          </a:p>
          <a:p>
            <a:pPr algn="ctr"/>
            <a:endParaRPr lang="en-US" sz="32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A088CA-505E-F787-83EC-A0BD014B1911}"/>
              </a:ext>
            </a:extLst>
          </p:cNvPr>
          <p:cNvSpPr txBox="1"/>
          <p:nvPr/>
        </p:nvSpPr>
        <p:spPr>
          <a:xfrm>
            <a:off x="5779477" y="3429000"/>
            <a:ext cx="2572473" cy="32454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4629CD-5469-B53B-69F3-D709004B598A}"/>
              </a:ext>
            </a:extLst>
          </p:cNvPr>
          <p:cNvSpPr txBox="1"/>
          <p:nvPr/>
        </p:nvSpPr>
        <p:spPr>
          <a:xfrm>
            <a:off x="5808550" y="4330090"/>
            <a:ext cx="24635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Prize Level $775 </a:t>
            </a:r>
          </a:p>
          <a:p>
            <a:r>
              <a:rPr lang="en-US" dirty="0"/>
              <a:t>Choice of Prizes: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99D59E-4091-E05F-8005-53E4DBEEFD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562" y="5246962"/>
            <a:ext cx="2186048" cy="13893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F41EC4-9441-AE0C-4617-378DB7E216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514" y="3287996"/>
            <a:ext cx="1185896" cy="10285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5F748D-4841-9EC2-ECF6-B52A34DAB7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636" y="5160484"/>
            <a:ext cx="1073936" cy="109317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C1E9B0A-1525-FABF-0B74-B05DA0D160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589" y="5185653"/>
            <a:ext cx="1483955" cy="148395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94D66FC-416B-C334-AB7D-6D747B09AFC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34989">
            <a:off x="5548061" y="3726739"/>
            <a:ext cx="1555311" cy="37622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1290D66-6E35-33B1-3496-67BD34E2545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8443" y="5334900"/>
            <a:ext cx="1745296" cy="1483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D88A938-E370-5D45-F3D4-9CCD504F666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50" y="5217669"/>
            <a:ext cx="1316959" cy="131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58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EA61631-AC9F-4498-93A3-B58A694BB595}"/>
              </a:ext>
            </a:extLst>
          </p:cNvPr>
          <p:cNvSpPr txBox="1">
            <a:spLocks/>
          </p:cNvSpPr>
          <p:nvPr/>
        </p:nvSpPr>
        <p:spPr>
          <a:xfrm>
            <a:off x="892817" y="1370171"/>
            <a:ext cx="4920154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Thinking of being a Top Seller?</a:t>
            </a:r>
            <a:b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 the Pledge!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A picture containing sign&#10;&#10;Description automatically generated">
            <a:extLst>
              <a:ext uri="{FF2B5EF4-FFF2-40B4-BE49-F238E27FC236}">
                <a16:creationId xmlns:a16="http://schemas.microsoft.com/office/drawing/2014/main" id="{154ADC39-BF40-456D-974C-6854890AA2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70029" y="666837"/>
            <a:ext cx="2867881" cy="1916054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0D7DF29-C4F7-456A-8890-4E23EF3C1D0D}"/>
              </a:ext>
            </a:extLst>
          </p:cNvPr>
          <p:cNvSpPr/>
          <p:nvPr/>
        </p:nvSpPr>
        <p:spPr>
          <a:xfrm>
            <a:off x="965199" y="3729161"/>
            <a:ext cx="5690043" cy="2277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This year, I will be a Top Selling Scout to earn my way and support my Unit and Council. My goal is to sell $3,000 or more and earn my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CampMasters</a:t>
            </a: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High Achievers Prizes . I will follow the Scout Law, and be Trustworthy, Loyal, Helpful, Friendly, Courteous, Kind, Obedient, Cheerful, Thrifty, Brave, Clean, and Reverent. I will always do my best.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Scout Signature: ____________________________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Parent Signature: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4" descr="See the source image">
            <a:extLst>
              <a:ext uri="{FF2B5EF4-FFF2-40B4-BE49-F238E27FC236}">
                <a16:creationId xmlns:a16="http://schemas.microsoft.com/office/drawing/2014/main" id="{2200930F-A38D-4C94-AF82-7D82752E7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476" y="3851081"/>
            <a:ext cx="3657600" cy="267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120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417050-3C3B-B5F0-E2AA-B10FEB2DD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6634" y="-76857"/>
            <a:ext cx="12328634" cy="693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956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37149" y="1538868"/>
            <a:ext cx="9966960" cy="30358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/>
              <a:t>Door Prize!</a:t>
            </a:r>
          </a:p>
        </p:txBody>
      </p:sp>
      <p:sp>
        <p:nvSpPr>
          <p:cNvPr id="6" name="Rectangle 5"/>
          <p:cNvSpPr/>
          <p:nvPr/>
        </p:nvSpPr>
        <p:spPr>
          <a:xfrm>
            <a:off x="-9144" y="5662221"/>
            <a:ext cx="2249424" cy="534924"/>
          </a:xfrm>
          <a:prstGeom prst="rect">
            <a:avLst/>
          </a:prstGeom>
          <a:solidFill>
            <a:srgbClr val="FF00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59152" y="5655363"/>
            <a:ext cx="9832848" cy="534924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05738">
            <a:off x="2353434" y="1628743"/>
            <a:ext cx="1015439" cy="12727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7680">
            <a:off x="10114661" y="419213"/>
            <a:ext cx="1128771" cy="1414816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6334">
            <a:off x="8346377" y="1800538"/>
            <a:ext cx="1015439" cy="1272764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54127">
            <a:off x="10131724" y="3558681"/>
            <a:ext cx="1094649" cy="1372049"/>
          </a:xfr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7680">
            <a:off x="899849" y="3537295"/>
            <a:ext cx="1128771" cy="1414816"/>
          </a:xfrm>
          <a:prstGeom prst="rect">
            <a:avLst/>
          </a:prstGeom>
        </p:spPr>
      </p:pic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7680">
            <a:off x="4505244" y="482693"/>
            <a:ext cx="1128771" cy="14148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4C4D23-9BA3-4E8F-A99C-57A8F06B97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025" y="1969321"/>
            <a:ext cx="1351280" cy="1341120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EC8C6955-A7B4-4C68-8E72-A1FF91EC4F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5" y="152531"/>
            <a:ext cx="3339947" cy="296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987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1" y="421975"/>
            <a:ext cx="10972799" cy="711111"/>
          </a:xfrm>
        </p:spPr>
        <p:txBody>
          <a:bodyPr>
            <a:noAutofit/>
          </a:bodyPr>
          <a:lstStyle/>
          <a:p>
            <a:pPr algn="ctr"/>
            <a:r>
              <a:rPr lang="en-US" sz="4267" b="1" dirty="0">
                <a:solidFill>
                  <a:srgbClr val="EF4023"/>
                </a:solidFill>
                <a:latin typeface="Calibri" panose="020F0502020204030204" pitchFamily="34" charset="0"/>
              </a:rPr>
              <a:t>GAME TIME!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1480800" y="6248400"/>
            <a:ext cx="711200" cy="381000"/>
          </a:xfrm>
        </p:spPr>
        <p:txBody>
          <a:bodyPr>
            <a:normAutofit/>
          </a:bodyPr>
          <a:lstStyle/>
          <a:p>
            <a:pPr defTabSz="1219170"/>
            <a:fld id="{A3F7CB7D-F184-43C7-B6FD-03D728E1BBFF}" type="slidenum">
              <a:rPr lang="en-US">
                <a:solidFill>
                  <a:srgbClr val="464646"/>
                </a:solidFill>
                <a:latin typeface="Tw Cen MT"/>
              </a:rPr>
              <a:pPr defTabSz="1219170"/>
              <a:t>15</a:t>
            </a:fld>
            <a:endParaRPr lang="en-US" dirty="0">
              <a:solidFill>
                <a:srgbClr val="464646"/>
              </a:solidFill>
              <a:latin typeface="Tw Cen MT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2" t="1" r="19672" b="-12"/>
          <a:stretch/>
        </p:blipFill>
        <p:spPr>
          <a:xfrm>
            <a:off x="0" y="1148910"/>
            <a:ext cx="12171680" cy="609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56116"/>
            <a:ext cx="914400" cy="1055077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AD8F93E-1EC0-4961-91C6-B6B8B17A7D20}"/>
              </a:ext>
            </a:extLst>
          </p:cNvPr>
          <p:cNvSpPr txBox="1">
            <a:spLocks/>
          </p:cNvSpPr>
          <p:nvPr/>
        </p:nvSpPr>
        <p:spPr>
          <a:xfrm>
            <a:off x="514349" y="1725413"/>
            <a:ext cx="11277600" cy="3983679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21917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7200" b="1" dirty="0">
                <a:solidFill>
                  <a:prstClr val="black"/>
                </a:solidFill>
                <a:latin typeface="Calibri" panose="020F0502020204030204" pitchFamily="34" charset="0"/>
              </a:rPr>
              <a:t>Scouts</a:t>
            </a:r>
            <a:r>
              <a:rPr lang="en-US" sz="7200" dirty="0">
                <a:solidFill>
                  <a:prstClr val="black"/>
                </a:solidFill>
                <a:latin typeface="Calibri" panose="020F0502020204030204" pitchFamily="34" charset="0"/>
              </a:rPr>
              <a:t> - </a:t>
            </a:r>
            <a:r>
              <a:rPr lang="en-US" sz="5333" dirty="0">
                <a:solidFill>
                  <a:prstClr val="black"/>
                </a:solidFill>
                <a:latin typeface="Calibri" panose="020F0502020204030204" pitchFamily="34" charset="0"/>
              </a:rPr>
              <a:t>head outside for some fun popcorn games!</a:t>
            </a:r>
          </a:p>
          <a:p>
            <a:pPr marL="0" indent="0" defTabSz="121917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72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marL="0" indent="0" defTabSz="121917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7200" b="1" dirty="0">
                <a:solidFill>
                  <a:prstClr val="black"/>
                </a:solidFill>
                <a:latin typeface="Calibri" panose="020F0502020204030204" pitchFamily="34" charset="0"/>
              </a:rPr>
              <a:t>Parents</a:t>
            </a:r>
            <a:r>
              <a:rPr lang="en-US" sz="7200" dirty="0">
                <a:solidFill>
                  <a:prstClr val="black"/>
                </a:solidFill>
                <a:latin typeface="Calibri" panose="020F0502020204030204" pitchFamily="34" charset="0"/>
              </a:rPr>
              <a:t> – </a:t>
            </a:r>
            <a:r>
              <a:rPr lang="en-US" sz="5333" dirty="0">
                <a:solidFill>
                  <a:prstClr val="black"/>
                </a:solidFill>
                <a:latin typeface="Calibri" panose="020F0502020204030204" pitchFamily="34" charset="0"/>
              </a:rPr>
              <a:t>come sit up front!</a:t>
            </a:r>
            <a:endParaRPr lang="en-US" sz="72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877DFC9C-DC3C-4E67-B5AF-B50C09293E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279" y="4920568"/>
            <a:ext cx="2125517" cy="1812109"/>
          </a:xfrm>
          <a:prstGeom prst="rect">
            <a:avLst/>
          </a:prstGeom>
        </p:spPr>
      </p:pic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99FDFE4A-3AE1-4035-A0C4-FE9B877A3FE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40" b="30074"/>
          <a:stretch/>
        </p:blipFill>
        <p:spPr>
          <a:xfrm>
            <a:off x="8973879" y="8270"/>
            <a:ext cx="2783368" cy="1118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843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8634" y="2412592"/>
            <a:ext cx="8374731" cy="3534871"/>
          </a:xfrm>
        </p:spPr>
        <p:txBody>
          <a:bodyPr>
            <a:normAutofit fontScale="90000"/>
          </a:bodyPr>
          <a:lstStyle/>
          <a:p>
            <a: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Our Sale!!!!</a:t>
            </a:r>
            <a:br>
              <a:rPr lang="en-US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</a:b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Show N Sell &amp; Take Order &amp; Online</a:t>
            </a:r>
            <a:b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</a:br>
            <a:b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</a:br>
            <a: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Our Unit Goal is $______</a:t>
            </a:r>
          </a:p>
        </p:txBody>
      </p:sp>
      <p:pic>
        <p:nvPicPr>
          <p:cNvPr id="5" name="Picture 4" descr="2014PwerPntBackground_cropped.jpg">
            <a:extLst>
              <a:ext uri="{FF2B5EF4-FFF2-40B4-BE49-F238E27FC236}">
                <a16:creationId xmlns:a16="http://schemas.microsoft.com/office/drawing/2014/main" id="{65D239F1-565B-45E9-9DDE-64AA0F7A13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721" b="47895"/>
          <a:stretch/>
        </p:blipFill>
        <p:spPr>
          <a:xfrm>
            <a:off x="0" y="0"/>
            <a:ext cx="12192000" cy="216309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780D055-0AE6-0D52-A343-11A9A10C628A}"/>
              </a:ext>
            </a:extLst>
          </p:cNvPr>
          <p:cNvSpPr txBox="1">
            <a:spLocks/>
          </p:cNvSpPr>
          <p:nvPr/>
        </p:nvSpPr>
        <p:spPr>
          <a:xfrm>
            <a:off x="5074701" y="-249494"/>
            <a:ext cx="5860827" cy="1990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How to sell…</a:t>
            </a:r>
            <a:endParaRPr lang="en-US" sz="5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Impact"/>
            </a:endParaRPr>
          </a:p>
        </p:txBody>
      </p:sp>
      <p:pic>
        <p:nvPicPr>
          <p:cNvPr id="6" name="Picture 5" descr="A red and white hexagon shaped sign&#10;&#10;Description automatically generated">
            <a:extLst>
              <a:ext uri="{FF2B5EF4-FFF2-40B4-BE49-F238E27FC236}">
                <a16:creationId xmlns:a16="http://schemas.microsoft.com/office/drawing/2014/main" id="{99B31005-62F5-D743-FB02-16B105A2B0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686" y="5247375"/>
            <a:ext cx="3257550" cy="140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841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oster with text and images&#10;&#10;Description automatically generated with medium confidence">
            <a:extLst>
              <a:ext uri="{FF2B5EF4-FFF2-40B4-BE49-F238E27FC236}">
                <a16:creationId xmlns:a16="http://schemas.microsoft.com/office/drawing/2014/main" id="{034460A6-57D8-DDCB-03F5-54B436F41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45" y="2230383"/>
            <a:ext cx="7710720" cy="436540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E8A8A03-8956-CAFB-785B-3921B1C1EE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05067"/>
            <a:ext cx="12580883" cy="23376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050F5B-BF50-2F38-37D4-764D015E345E}"/>
              </a:ext>
            </a:extLst>
          </p:cNvPr>
          <p:cNvSpPr txBox="1"/>
          <p:nvPr/>
        </p:nvSpPr>
        <p:spPr>
          <a:xfrm>
            <a:off x="8635216" y="2230383"/>
            <a:ext cx="283156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Set yourself a goal to and create a sales script</a:t>
            </a:r>
          </a:p>
          <a:p>
            <a:r>
              <a:rPr lang="en-US" sz="2400" dirty="0">
                <a:solidFill>
                  <a:schemeClr val="tx2">
                    <a:lumMod val="75000"/>
                  </a:schemeClr>
                </a:solidFill>
              </a:rPr>
              <a:t>                           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</a:rPr>
              <a:t>HAVE FUN!</a:t>
            </a:r>
            <a:endParaRPr lang="en-US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318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376" y="340446"/>
            <a:ext cx="5860827" cy="1990293"/>
          </a:xfrm>
        </p:spPr>
        <p:txBody>
          <a:bodyPr>
            <a:normAutofit/>
          </a:bodyPr>
          <a:lstStyle/>
          <a:p>
            <a:r>
              <a:rPr lang="en-US" sz="5800" b="1" dirty="0">
                <a:solidFill>
                  <a:schemeClr val="bg1"/>
                </a:solidFill>
                <a:latin typeface="Georgia" pitchFamily="18" charset="0"/>
                <a:cs typeface="Impact"/>
              </a:rPr>
              <a:t>How to sell…</a:t>
            </a: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959005" y="2412592"/>
            <a:ext cx="10169911" cy="39249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Georgia" pitchFamily="18" charset="0"/>
                <a:cs typeface="Arial"/>
              </a:rPr>
              <a:t>Scout Demonstration</a:t>
            </a:r>
          </a:p>
          <a:p>
            <a:r>
              <a:rPr lang="en-US" sz="3200" dirty="0">
                <a:solidFill>
                  <a:schemeClr val="tx2"/>
                </a:solidFill>
                <a:latin typeface="Georgia" pitchFamily="18" charset="0"/>
                <a:cs typeface="Arial"/>
              </a:rPr>
              <a:t>“Hello sir / ma’am, my name is __________, </a:t>
            </a:r>
          </a:p>
          <a:p>
            <a:r>
              <a:rPr lang="en-US" sz="3200" dirty="0">
                <a:solidFill>
                  <a:schemeClr val="tx2"/>
                </a:solidFill>
                <a:latin typeface="Georgia" pitchFamily="18" charset="0"/>
                <a:cs typeface="Arial"/>
              </a:rPr>
              <a:t>and I’m a scout with Pack /Troop_____. You purchased popcorn/peanuts from me last spring.  We’re helping our Pack/Troop raise money for _____. You can help us by buying some of our delicious popcorn or peanuts. </a:t>
            </a:r>
          </a:p>
          <a:p>
            <a:r>
              <a:rPr lang="en-US" sz="3200" b="1" dirty="0">
                <a:solidFill>
                  <a:schemeClr val="tx2"/>
                </a:solidFill>
                <a:latin typeface="Georgia" pitchFamily="18" charset="0"/>
                <a:cs typeface="Arial"/>
              </a:rPr>
              <a:t>You’ll help us out, won’t you? </a:t>
            </a:r>
          </a:p>
        </p:txBody>
      </p:sp>
      <p:pic>
        <p:nvPicPr>
          <p:cNvPr id="5" name="Picture 4" descr="2014PwerPntBackground_cropped.jpg">
            <a:extLst>
              <a:ext uri="{FF2B5EF4-FFF2-40B4-BE49-F238E27FC236}">
                <a16:creationId xmlns:a16="http://schemas.microsoft.com/office/drawing/2014/main" id="{B87FF502-DF5B-4C7F-8DC7-F3F5E544D2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721" b="47895"/>
          <a:stretch/>
        </p:blipFill>
        <p:spPr>
          <a:xfrm>
            <a:off x="0" y="0"/>
            <a:ext cx="12192000" cy="216309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D3D03F3-8224-4A61-B509-90E376BDDB4C}"/>
              </a:ext>
            </a:extLst>
          </p:cNvPr>
          <p:cNvSpPr txBox="1">
            <a:spLocks/>
          </p:cNvSpPr>
          <p:nvPr/>
        </p:nvSpPr>
        <p:spPr>
          <a:xfrm>
            <a:off x="5074701" y="-249494"/>
            <a:ext cx="5860827" cy="19902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How to sell…</a:t>
            </a:r>
            <a:endParaRPr lang="en-US" sz="5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Impact"/>
            </a:endParaRPr>
          </a:p>
        </p:txBody>
      </p:sp>
      <p:pic>
        <p:nvPicPr>
          <p:cNvPr id="4" name="Picture 3" descr="A red and white hexagon shaped sign&#10;&#10;Description automatically generated">
            <a:extLst>
              <a:ext uri="{FF2B5EF4-FFF2-40B4-BE49-F238E27FC236}">
                <a16:creationId xmlns:a16="http://schemas.microsoft.com/office/drawing/2014/main" id="{4762A106-88D6-C5A8-E2EB-CC20603884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941" y="5420895"/>
            <a:ext cx="2914236" cy="125261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B1130-D7D4-73BC-C8D3-9B4080DA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oster of a person hiking&#10;&#10;AI-generated content may be incorrect.">
            <a:extLst>
              <a:ext uri="{FF2B5EF4-FFF2-40B4-BE49-F238E27FC236}">
                <a16:creationId xmlns:a16="http://schemas.microsoft.com/office/drawing/2014/main" id="{44BA245C-1BEE-9378-E592-C19FE729C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2" y="0"/>
            <a:ext cx="12002813" cy="6858000"/>
          </a:xfrm>
        </p:spPr>
      </p:pic>
    </p:spTree>
    <p:extLst>
      <p:ext uri="{BB962C8B-B14F-4D97-AF65-F5344CB8AC3E}">
        <p14:creationId xmlns:p14="http://schemas.microsoft.com/office/powerpoint/2010/main" val="3146347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9141" y="2815218"/>
            <a:ext cx="11508059" cy="404278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Georgia" pitchFamily="18" charset="0"/>
                <a:cs typeface="Arial"/>
              </a:rPr>
              <a:t>This year, our Pack is </a:t>
            </a:r>
          </a:p>
          <a:p>
            <a:r>
              <a:rPr lang="en-US" b="1" dirty="0">
                <a:solidFill>
                  <a:srgbClr val="002060"/>
                </a:solidFill>
                <a:latin typeface="Georgia" pitchFamily="18" charset="0"/>
                <a:cs typeface="Arial"/>
              </a:rPr>
              <a:t>planning to:</a:t>
            </a:r>
          </a:p>
          <a:p>
            <a:pPr>
              <a:buFont typeface="Arial"/>
              <a:buChar char="•"/>
            </a:pPr>
            <a:r>
              <a:rPr lang="en-US" i="1" dirty="0">
                <a:solidFill>
                  <a:srgbClr val="002060"/>
                </a:solidFill>
                <a:latin typeface="Georgia" pitchFamily="18" charset="0"/>
                <a:cs typeface="Arial"/>
              </a:rPr>
              <a:t>Activity One	Date One</a:t>
            </a:r>
            <a:endParaRPr lang="en-US" dirty="0">
              <a:solidFill>
                <a:srgbClr val="002060"/>
              </a:solidFill>
              <a:latin typeface="Georgia" pitchFamily="18" charset="0"/>
              <a:cs typeface="Arial"/>
            </a:endParaRPr>
          </a:p>
          <a:p>
            <a:pPr>
              <a:buFont typeface="Arial"/>
              <a:buChar char="•"/>
            </a:pPr>
            <a:r>
              <a:rPr lang="en-US" i="1" dirty="0">
                <a:solidFill>
                  <a:srgbClr val="002060"/>
                </a:solidFill>
                <a:latin typeface="Georgia" pitchFamily="18" charset="0"/>
                <a:cs typeface="Arial"/>
              </a:rPr>
              <a:t>Activity Two		Date Two</a:t>
            </a:r>
            <a:endParaRPr lang="en-US" dirty="0">
              <a:solidFill>
                <a:srgbClr val="002060"/>
              </a:solidFill>
              <a:latin typeface="Georgia" pitchFamily="18" charset="0"/>
              <a:cs typeface="Arial"/>
            </a:endParaRPr>
          </a:p>
          <a:p>
            <a:pPr>
              <a:buFont typeface="Arial"/>
              <a:buChar char="•"/>
            </a:pPr>
            <a:r>
              <a:rPr lang="en-US" i="1" dirty="0">
                <a:solidFill>
                  <a:srgbClr val="002060"/>
                </a:solidFill>
                <a:latin typeface="Georgia" pitchFamily="18" charset="0"/>
                <a:cs typeface="Arial"/>
              </a:rPr>
              <a:t>Activity Three		Date Three</a:t>
            </a:r>
            <a:endParaRPr lang="en-US" dirty="0">
              <a:solidFill>
                <a:srgbClr val="002060"/>
              </a:solidFill>
              <a:latin typeface="Georgia" pitchFamily="18" charset="0"/>
              <a:cs typeface="Arial"/>
            </a:endParaRPr>
          </a:p>
          <a:p>
            <a:pPr>
              <a:buFont typeface="Arial"/>
              <a:buChar char="•"/>
            </a:pPr>
            <a:r>
              <a:rPr lang="en-US" i="1" dirty="0">
                <a:solidFill>
                  <a:srgbClr val="002060"/>
                </a:solidFill>
                <a:latin typeface="Georgia" pitchFamily="18" charset="0"/>
                <a:cs typeface="Arial"/>
              </a:rPr>
              <a:t>Activity Four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  <a:cs typeface="Arial"/>
              </a:rPr>
              <a:t>	</a:t>
            </a:r>
            <a:r>
              <a:rPr lang="en-US" i="1" dirty="0">
                <a:solidFill>
                  <a:srgbClr val="002060"/>
                </a:solidFill>
                <a:latin typeface="Georgia" pitchFamily="18" charset="0"/>
                <a:cs typeface="Arial"/>
              </a:rPr>
              <a:t>Date Four</a:t>
            </a:r>
          </a:p>
        </p:txBody>
      </p:sp>
      <p:pic>
        <p:nvPicPr>
          <p:cNvPr id="5" name="Picture 4" descr="2014PwerPntBackground_cropped.jpg">
            <a:extLst>
              <a:ext uri="{FF2B5EF4-FFF2-40B4-BE49-F238E27FC236}">
                <a16:creationId xmlns:a16="http://schemas.microsoft.com/office/drawing/2014/main" id="{B00F1543-37C2-460E-8633-5988931386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721" b="47895"/>
          <a:stretch/>
        </p:blipFill>
        <p:spPr>
          <a:xfrm>
            <a:off x="0" y="-29303"/>
            <a:ext cx="12192000" cy="28890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1563" y="-159402"/>
            <a:ext cx="6288174" cy="1990293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It’s going to be an AWESOME Year !!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620ADA-A789-59F7-637A-7BAA122B9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56" y="5738413"/>
            <a:ext cx="2121592" cy="914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3CE6A-CF4E-DA41-895B-4C34E884B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1A6012C-2A4D-8325-2335-5692C0449B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398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6937D-EE8B-9D7C-ADE4-16B06A9EC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4A0273E7-87CA-7B31-A22B-3019D09D4B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3F555D-2B2B-8C8D-4E8A-69CBA264EBE3}"/>
              </a:ext>
            </a:extLst>
          </p:cNvPr>
          <p:cNvSpPr txBox="1"/>
          <p:nvPr/>
        </p:nvSpPr>
        <p:spPr>
          <a:xfrm>
            <a:off x="792062" y="1165552"/>
            <a:ext cx="4526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Online sales are still going to be a bigger part of the popcorn sale this year. Here are a few tips for creating a great impression with your community online.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BA6599-AF70-03DC-D60D-F5F3D45D55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3945"/>
            <a:ext cx="12234569" cy="688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41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98364" y="286384"/>
            <a:ext cx="4580034" cy="711111"/>
          </a:xfrm>
        </p:spPr>
        <p:txBody>
          <a:bodyPr>
            <a:noAutofit/>
          </a:bodyPr>
          <a:lstStyle/>
          <a:p>
            <a:pPr algn="ctr"/>
            <a:r>
              <a:rPr lang="en-US" sz="4267" b="1" dirty="0">
                <a:solidFill>
                  <a:srgbClr val="FF0000"/>
                </a:solidFill>
                <a:latin typeface="+mn-lt"/>
              </a:rPr>
              <a:t>KEY DATES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2" t="1" r="19672" b="-12"/>
          <a:stretch/>
        </p:blipFill>
        <p:spPr>
          <a:xfrm>
            <a:off x="0" y="1176737"/>
            <a:ext cx="12171680" cy="6095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04800" y="1596180"/>
            <a:ext cx="11074400" cy="1138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spcAft>
                <a:spcPts val="800"/>
              </a:spcAft>
            </a:pPr>
            <a:r>
              <a:rPr lang="en-US" sz="3733" b="1" dirty="0">
                <a:solidFill>
                  <a:prstClr val="black"/>
                </a:solidFill>
                <a:latin typeface="Tw Cen MT"/>
              </a:rPr>
              <a:t>Take Order sales from </a:t>
            </a:r>
            <a:r>
              <a:rPr lang="en-US" sz="3733" b="1" dirty="0">
                <a:solidFill>
                  <a:srgbClr val="FF0000"/>
                </a:solidFill>
                <a:latin typeface="Tw Cen MT"/>
              </a:rPr>
              <a:t>March 21st </a:t>
            </a:r>
            <a:r>
              <a:rPr lang="en-US" sz="3733" b="1" dirty="0">
                <a:solidFill>
                  <a:prstClr val="black"/>
                </a:solidFill>
                <a:latin typeface="Tw Cen MT"/>
              </a:rPr>
              <a:t>through </a:t>
            </a:r>
            <a:r>
              <a:rPr lang="en-US" sz="3733" b="1" dirty="0">
                <a:solidFill>
                  <a:srgbClr val="FF0000"/>
                </a:solidFill>
                <a:latin typeface="Tw Cen MT"/>
              </a:rPr>
              <a:t>April 26th</a:t>
            </a:r>
            <a:endParaRPr lang="en-US" sz="3733" b="1" dirty="0">
              <a:solidFill>
                <a:prstClr val="black"/>
              </a:solidFill>
              <a:latin typeface="Tw Cen MT"/>
            </a:endParaRPr>
          </a:p>
          <a:p>
            <a:pPr algn="ctr" defTabSz="1219170">
              <a:spcAft>
                <a:spcPts val="800"/>
              </a:spcAft>
            </a:pPr>
            <a:r>
              <a:rPr lang="en-US" sz="2400" b="1" dirty="0">
                <a:solidFill>
                  <a:prstClr val="black"/>
                </a:solidFill>
                <a:latin typeface="Tw Cen MT"/>
              </a:rPr>
              <a:t>Online sales during these dates count towards the Green Mountain Council Prizes.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15901" y="2933255"/>
            <a:ext cx="56261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1219170" eaLnBrk="1" hangingPunct="1"/>
            <a:endParaRPr lang="en-US" sz="3200" b="1" dirty="0">
              <a:solidFill>
                <a:srgbClr val="0070C0">
                  <a:lumMod val="50000"/>
                </a:srgbClr>
              </a:solidFill>
              <a:latin typeface="Tw Cen MT"/>
              <a:ea typeface="ＭＳ Ｐゴシック" pitchFamily="34" charset="-128"/>
              <a:cs typeface="Calibri" pitchFamily="34" charset="0"/>
            </a:endParaRPr>
          </a:p>
          <a:p>
            <a:pPr algn="r" defTabSz="1219170" eaLnBrk="1" hangingPunct="1"/>
            <a:r>
              <a:rPr lang="en-US" sz="3200" b="1" dirty="0">
                <a:solidFill>
                  <a:srgbClr val="0070C0">
                    <a:lumMod val="50000"/>
                  </a:srgbClr>
                </a:solidFill>
                <a:latin typeface="Tw Cen MT"/>
                <a:ea typeface="ＭＳ Ｐゴシック" pitchFamily="34" charset="-128"/>
                <a:cs typeface="Calibri" pitchFamily="34" charset="0"/>
              </a:rPr>
              <a:t>Take Order/Rewards Order Due:</a:t>
            </a:r>
            <a:br>
              <a:rPr lang="en-US" sz="3200" b="1" dirty="0">
                <a:solidFill>
                  <a:srgbClr val="0070C0">
                    <a:lumMod val="50000"/>
                  </a:srgbClr>
                </a:solidFill>
                <a:latin typeface="Tw Cen MT"/>
                <a:ea typeface="ＭＳ Ｐゴシック" pitchFamily="34" charset="-128"/>
                <a:cs typeface="Calibri" pitchFamily="34" charset="0"/>
              </a:rPr>
            </a:br>
            <a:endParaRPr lang="en-US" sz="3200" b="1" dirty="0">
              <a:solidFill>
                <a:srgbClr val="0070C0">
                  <a:lumMod val="50000"/>
                </a:srgbClr>
              </a:solidFill>
              <a:latin typeface="Tw Cen MT"/>
              <a:ea typeface="ＭＳ Ｐゴシック" pitchFamily="34" charset="-128"/>
              <a:cs typeface="Calibri" pitchFamily="34" charset="0"/>
            </a:endParaRPr>
          </a:p>
          <a:p>
            <a:pPr algn="r" defTabSz="1219170" eaLnBrk="1" hangingPunct="1"/>
            <a:r>
              <a:rPr lang="en-US" sz="3200" b="1" dirty="0">
                <a:solidFill>
                  <a:srgbClr val="0070C0">
                    <a:lumMod val="50000"/>
                  </a:srgbClr>
                </a:solidFill>
                <a:latin typeface="Tw Cen MT"/>
                <a:ea typeface="ＭＳ Ｐゴシック" pitchFamily="34" charset="-128"/>
                <a:cs typeface="Calibri" pitchFamily="34" charset="0"/>
              </a:rPr>
              <a:t>Popcorn Pick-Up:</a:t>
            </a:r>
          </a:p>
          <a:p>
            <a:pPr algn="r" defTabSz="1219170" eaLnBrk="1" hangingPunct="1"/>
            <a:endParaRPr lang="en-US" sz="3200" b="1" dirty="0">
              <a:solidFill>
                <a:srgbClr val="0070C0">
                  <a:lumMod val="50000"/>
                </a:srgbClr>
              </a:solidFill>
              <a:latin typeface="Tw Cen MT"/>
              <a:ea typeface="ＭＳ Ｐゴシック" pitchFamily="34" charset="-128"/>
              <a:cs typeface="Calibri" pitchFamily="34" charset="0"/>
            </a:endParaRPr>
          </a:p>
          <a:p>
            <a:pPr algn="r" defTabSz="1219170" eaLnBrk="1" hangingPunct="1"/>
            <a:r>
              <a:rPr lang="en-US" sz="3200" b="1" dirty="0">
                <a:solidFill>
                  <a:srgbClr val="0070C0">
                    <a:lumMod val="50000"/>
                  </a:srgbClr>
                </a:solidFill>
                <a:latin typeface="Tw Cen MT"/>
                <a:ea typeface="ＭＳ Ｐゴシック" pitchFamily="34" charset="-128"/>
                <a:cs typeface="Calibri" pitchFamily="34" charset="0"/>
              </a:rPr>
              <a:t>Money Due: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5624624" y="2957499"/>
            <a:ext cx="4025899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defTabSz="1219170" eaLnBrk="1" hangingPunct="1"/>
            <a:endParaRPr lang="en-US" sz="3200" dirty="0">
              <a:solidFill>
                <a:srgbClr val="FFC000"/>
              </a:solidFill>
              <a:latin typeface="Tw Cen MT"/>
              <a:ea typeface="ＭＳ Ｐゴシック" pitchFamily="34" charset="-128"/>
              <a:cs typeface="Calibri" pitchFamily="34" charset="0"/>
            </a:endParaRPr>
          </a:p>
          <a:p>
            <a:pPr algn="ctr" defTabSz="1219170" eaLnBrk="1" hangingPunct="1"/>
            <a:r>
              <a:rPr lang="en-US" sz="3200" b="1" dirty="0">
                <a:solidFill>
                  <a:prstClr val="black"/>
                </a:solidFill>
                <a:ea typeface="ＭＳ Ｐゴシック" pitchFamily="34" charset="-128"/>
                <a:cs typeface="Calibri" pitchFamily="34" charset="0"/>
              </a:rPr>
              <a:t>Unit sets date</a:t>
            </a:r>
          </a:p>
          <a:p>
            <a:pPr algn="ctr" defTabSz="1219170" eaLnBrk="1" hangingPunct="1"/>
            <a:endParaRPr lang="en-US" sz="3200" dirty="0">
              <a:solidFill>
                <a:prstClr val="black"/>
              </a:solidFill>
              <a:latin typeface="Tw Cen MT"/>
              <a:ea typeface="ＭＳ Ｐゴシック" pitchFamily="34" charset="-128"/>
              <a:cs typeface="Calibri" pitchFamily="34" charset="0"/>
            </a:endParaRPr>
          </a:p>
          <a:p>
            <a:pPr algn="ctr" defTabSz="1219170" eaLnBrk="1" hangingPunct="1"/>
            <a:r>
              <a:rPr lang="en-US" sz="3200" b="1" dirty="0">
                <a:solidFill>
                  <a:prstClr val="black"/>
                </a:solidFill>
                <a:ea typeface="ＭＳ Ｐゴシック" pitchFamily="34" charset="-128"/>
                <a:cs typeface="Calibri" pitchFamily="34" charset="0"/>
              </a:rPr>
              <a:t>Unit sets date</a:t>
            </a:r>
          </a:p>
          <a:p>
            <a:pPr algn="ctr" defTabSz="1219170" eaLnBrk="1" hangingPunct="1"/>
            <a:r>
              <a:rPr lang="en-US" sz="3200" b="1" dirty="0">
                <a:solidFill>
                  <a:prstClr val="black"/>
                </a:solidFill>
                <a:ea typeface="ＭＳ Ｐゴシック" pitchFamily="34" charset="-128"/>
                <a:cs typeface="Calibri" pitchFamily="34" charset="0"/>
              </a:rPr>
              <a:t> </a:t>
            </a:r>
          </a:p>
          <a:p>
            <a:pPr algn="ctr" defTabSz="1219170" eaLnBrk="1" hangingPunct="1"/>
            <a:r>
              <a:rPr lang="en-US" sz="3200" b="1" dirty="0">
                <a:solidFill>
                  <a:prstClr val="black"/>
                </a:solidFill>
                <a:ea typeface="ＭＳ Ｐゴシック" pitchFamily="34" charset="-128"/>
                <a:cs typeface="Calibri" pitchFamily="34" charset="0"/>
              </a:rPr>
              <a:t>Unit sets date</a:t>
            </a:r>
            <a:endParaRPr lang="en-US" sz="3200" b="1" dirty="0">
              <a:solidFill>
                <a:prstClr val="black"/>
              </a:solidFill>
              <a:latin typeface="Tw Cen MT"/>
              <a:ea typeface="ＭＳ Ｐゴシック" pitchFamily="34" charset="-128"/>
              <a:cs typeface="Calibri" pitchFamily="34" charset="0"/>
            </a:endParaRPr>
          </a:p>
        </p:txBody>
      </p:sp>
      <p:pic>
        <p:nvPicPr>
          <p:cNvPr id="15" name="Picture 14" descr="A picture containing child, young, little, water&#10;&#10;Description automatically generated">
            <a:extLst>
              <a:ext uri="{FF2B5EF4-FFF2-40B4-BE49-F238E27FC236}">
                <a16:creationId xmlns:a16="http://schemas.microsoft.com/office/drawing/2014/main" id="{B8A1663A-7A2A-4D7F-B481-162512BD92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15"/>
          <a:stretch/>
        </p:blipFill>
        <p:spPr>
          <a:xfrm>
            <a:off x="6071961" y="-47412"/>
            <a:ext cx="5195005" cy="171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998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223283" y="1797404"/>
            <a:ext cx="5677785" cy="711111"/>
          </a:xfrm>
        </p:spPr>
        <p:txBody>
          <a:bodyPr>
            <a:noAutofit/>
          </a:bodyPr>
          <a:lstStyle/>
          <a:p>
            <a:pPr algn="ctr"/>
            <a:r>
              <a:rPr lang="en-US" sz="4267" b="1" dirty="0">
                <a:solidFill>
                  <a:srgbClr val="EF4023"/>
                </a:solidFill>
                <a:latin typeface="+mn-lt"/>
              </a:rPr>
              <a:t>CONTACT INFORMATION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2" t="1" r="19672" b="-12"/>
          <a:stretch/>
        </p:blipFill>
        <p:spPr>
          <a:xfrm>
            <a:off x="0" y="1176737"/>
            <a:ext cx="12171680" cy="609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56116"/>
            <a:ext cx="914400" cy="10550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0899" y="4032342"/>
            <a:ext cx="9387205" cy="2349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2933" dirty="0">
                <a:solidFill>
                  <a:prstClr val="black"/>
                </a:solidFill>
                <a:latin typeface="Calibri" panose="020F0502020204030204"/>
              </a:rPr>
              <a:t>John Smith: Popcorn Team Leader</a:t>
            </a:r>
          </a:p>
          <a:p>
            <a:pPr defTabSz="1219170"/>
            <a:r>
              <a:rPr lang="en-US" sz="2933" dirty="0">
                <a:solidFill>
                  <a:prstClr val="black"/>
                </a:solidFill>
                <a:latin typeface="Calibri" panose="020F0502020204030204"/>
                <a:hlinkClick r:id="rId5"/>
              </a:rPr>
              <a:t>johnsmith@example.com</a:t>
            </a:r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933" dirty="0">
                <a:solidFill>
                  <a:prstClr val="black"/>
                </a:solidFill>
                <a:latin typeface="Calibri" panose="020F0502020204030204"/>
              </a:rPr>
              <a:t>123-555-5555</a:t>
            </a:r>
          </a:p>
          <a:p>
            <a:pPr defTabSz="1219170"/>
            <a:endParaRPr lang="en-US" sz="2933" dirty="0">
              <a:solidFill>
                <a:prstClr val="black"/>
              </a:solidFill>
              <a:latin typeface="Calibri" panose="020F0502020204030204"/>
            </a:endParaRPr>
          </a:p>
          <a:p>
            <a:pPr defTabSz="1219170"/>
            <a:r>
              <a:rPr lang="en-US" sz="2933" dirty="0">
                <a:solidFill>
                  <a:prstClr val="black"/>
                </a:solidFill>
                <a:latin typeface="Calibri" panose="020F0502020204030204"/>
              </a:rPr>
              <a:t>XYZ: Popcorn Team Member</a:t>
            </a:r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DBA29070-C44B-4004-BA43-7AA67283CC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629" y="162022"/>
            <a:ext cx="6887971" cy="38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5075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5FD711E-9D56-4204-9A69-D51E1ACC7D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4964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627C102-E431-486C-AF6F-4A89643D0340}"/>
              </a:ext>
            </a:extLst>
          </p:cNvPr>
          <p:cNvSpPr/>
          <p:nvPr/>
        </p:nvSpPr>
        <p:spPr>
          <a:xfrm>
            <a:off x="333463" y="119628"/>
            <a:ext cx="95567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Thank you Have a Great Sale!!</a:t>
            </a:r>
          </a:p>
        </p:txBody>
      </p:sp>
    </p:spTree>
    <p:extLst>
      <p:ext uri="{BB962C8B-B14F-4D97-AF65-F5344CB8AC3E}">
        <p14:creationId xmlns:p14="http://schemas.microsoft.com/office/powerpoint/2010/main" val="3573735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9376" y="1492720"/>
            <a:ext cx="8374731" cy="3047749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How are we going to do all this fun stuff? </a:t>
            </a:r>
            <a:endParaRPr lang="en-US" sz="5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Impact"/>
            </a:endParaRPr>
          </a:p>
        </p:txBody>
      </p:sp>
      <p:pic>
        <p:nvPicPr>
          <p:cNvPr id="5" name="Picture 4" descr="2014PwerPntBackground_cropped.jpg">
            <a:extLst>
              <a:ext uri="{FF2B5EF4-FFF2-40B4-BE49-F238E27FC236}">
                <a16:creationId xmlns:a16="http://schemas.microsoft.com/office/drawing/2014/main" id="{98CFFADE-2F58-422A-AC1D-8F6D9B9BAA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721" b="47895"/>
          <a:stretch/>
        </p:blipFill>
        <p:spPr>
          <a:xfrm>
            <a:off x="0" y="0"/>
            <a:ext cx="12191999" cy="2163098"/>
          </a:xfrm>
          <a:prstGeom prst="rect">
            <a:avLst/>
          </a:prstGeom>
        </p:spPr>
      </p:pic>
      <p:pic>
        <p:nvPicPr>
          <p:cNvPr id="3" name="Picture 2" descr="A red and white hexagon shaped sign&#10;&#10;Description automatically generated">
            <a:extLst>
              <a:ext uri="{FF2B5EF4-FFF2-40B4-BE49-F238E27FC236}">
                <a16:creationId xmlns:a16="http://schemas.microsoft.com/office/drawing/2014/main" id="{15D8F88A-1FB2-74B2-F2BC-EE413DA89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475" y="5663846"/>
            <a:ext cx="2119429" cy="91098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359A374-227C-7796-4E45-366AB5F61A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427" y="1347076"/>
            <a:ext cx="2803648" cy="3424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CFD317-73EA-4678-B784-15423DA0FAD1}"/>
              </a:ext>
            </a:extLst>
          </p:cNvPr>
          <p:cNvSpPr txBox="1"/>
          <p:nvPr/>
        </p:nvSpPr>
        <p:spPr>
          <a:xfrm>
            <a:off x="535259" y="423746"/>
            <a:ext cx="9054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4128CD-6707-46F3-AA38-E3E4005D0C86}"/>
              </a:ext>
            </a:extLst>
          </p:cNvPr>
          <p:cNvSpPr txBox="1"/>
          <p:nvPr/>
        </p:nvSpPr>
        <p:spPr>
          <a:xfrm>
            <a:off x="1" y="107671"/>
            <a:ext cx="12191999" cy="92333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Popcorn Line Up 2026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01DB0E3-56D0-4EA8-9DB4-5060CCBD7C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4508500" y="2832588"/>
            <a:ext cx="3175000" cy="1223890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D103BED-DE33-4A54-8D96-E6F9AB1859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00690" y="281951"/>
            <a:ext cx="1693802" cy="6529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F07098E-BDD9-41C0-9F26-1E64C3B143E1}"/>
              </a:ext>
            </a:extLst>
          </p:cNvPr>
          <p:cNvSpPr txBox="1"/>
          <p:nvPr/>
        </p:nvSpPr>
        <p:spPr>
          <a:xfrm>
            <a:off x="535259" y="2146631"/>
            <a:ext cx="10380391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300" dirty="0">
                <a:latin typeface="Myriad Pro Cond" pitchFamily="34" charset="0"/>
              </a:rPr>
              <a:t>$50  &amp; $30 Military Donation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300" dirty="0">
                <a:latin typeface="Myriad Pro Cond" pitchFamily="34" charset="0"/>
              </a:rPr>
              <a:t>18 Pack Movie Theater Extra Butter Microwave Popcorn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300" dirty="0">
                <a:latin typeface="Myriad Pro Cond" pitchFamily="34" charset="0"/>
              </a:rPr>
              <a:t>Supreme Caramel with Nuts 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300" dirty="0">
                <a:latin typeface="Myriad Pro Cond" pitchFamily="34" charset="0"/>
              </a:rPr>
              <a:t>Classic Trail Mix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300" dirty="0">
                <a:latin typeface="Myriad Pro Cond" pitchFamily="34" charset="0"/>
              </a:rPr>
              <a:t>12 Pack Extra Butter Roasted Summer Corn Microwave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300" dirty="0">
                <a:latin typeface="Myriad Pro Cond" pitchFamily="34" charset="0"/>
              </a:rPr>
              <a:t>Cinnamon Crunch Popcorn Bag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300" dirty="0">
                <a:latin typeface="Myriad Pro Cond" pitchFamily="34" charset="0"/>
              </a:rPr>
              <a:t>12 Pack Sweet &amp; Salty Kettle Corn Microwave 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300" dirty="0">
                <a:latin typeface="Myriad Pro Cond" pitchFamily="34" charset="0"/>
              </a:rPr>
              <a:t>Caramel Popcorn Bag 10 oz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300" dirty="0">
                <a:latin typeface="Myriad Pro Cond" pitchFamily="34" charset="0"/>
              </a:rPr>
              <a:t>Purple Popping Corn Jar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endParaRPr lang="en-US" sz="2667" dirty="0">
              <a:latin typeface="Myriad Pro Cond" pitchFamily="34" charset="0"/>
            </a:endParaRPr>
          </a:p>
          <a:p>
            <a:endParaRPr lang="en-US" sz="2933" dirty="0">
              <a:solidFill>
                <a:srgbClr val="00000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DE5046E-E020-4787-3424-D1FB44E296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90" y="3972910"/>
            <a:ext cx="2130926" cy="260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2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1" y="421975"/>
            <a:ext cx="10972799" cy="711111"/>
          </a:xfrm>
        </p:spPr>
        <p:txBody>
          <a:bodyPr>
            <a:noAutofit/>
          </a:bodyPr>
          <a:lstStyle/>
          <a:p>
            <a:pPr algn="ctr"/>
            <a:r>
              <a:rPr lang="en-US" sz="4267" b="1" dirty="0">
                <a:solidFill>
                  <a:srgbClr val="FF0000"/>
                </a:solidFill>
                <a:latin typeface="Calibri" panose="020F0502020204030204" pitchFamily="34" charset="0"/>
              </a:rPr>
              <a:t>WHITLEY PEANUTS LINEUP 2026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2" t="1" r="19672" b="-12"/>
          <a:stretch/>
        </p:blipFill>
        <p:spPr>
          <a:xfrm>
            <a:off x="0" y="1176737"/>
            <a:ext cx="12171680" cy="609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56116"/>
            <a:ext cx="914400" cy="105507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3F369A8-61AF-41BD-9DF1-59209832AD4F}"/>
              </a:ext>
            </a:extLst>
          </p:cNvPr>
          <p:cNvSpPr txBox="1"/>
          <p:nvPr/>
        </p:nvSpPr>
        <p:spPr>
          <a:xfrm>
            <a:off x="1016001" y="1701800"/>
            <a:ext cx="5384799" cy="4648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Home Cooked Salted Peanuts 20 </a:t>
            </a:r>
            <a:r>
              <a:rPr lang="en-US" sz="2667" dirty="0" err="1">
                <a:latin typeface="Myriad Pro Cond" pitchFamily="34" charset="0"/>
              </a:rPr>
              <a:t>oz</a:t>
            </a:r>
            <a:endParaRPr lang="en-US" sz="2667" dirty="0">
              <a:latin typeface="Myriad Pro Cond" pitchFamily="34" charset="0"/>
            </a:endParaRP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Salted Peanuts 12 oz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Honey Roasted Peanuts 20 oz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Honey Roasted Peanuts 12 oz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Jumbo Salted Cashews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Hot Honey Virginia Peanuts</a:t>
            </a: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Whit’s Party Mix</a:t>
            </a:r>
          </a:p>
          <a:p>
            <a:pPr>
              <a:buClr>
                <a:schemeClr val="tx1"/>
              </a:buClr>
            </a:pPr>
            <a:endParaRPr lang="en-US" sz="2667" dirty="0">
              <a:latin typeface="Myriad Pro Cond" pitchFamily="34" charset="0"/>
            </a:endParaRPr>
          </a:p>
          <a:p>
            <a:pPr marL="457189" indent="-457189">
              <a:buClr>
                <a:schemeClr val="tx1"/>
              </a:buClr>
              <a:buFont typeface="Wingdings" pitchFamily="2" charset="2"/>
              <a:buChar char="ü"/>
            </a:pPr>
            <a:endParaRPr lang="en-US" sz="2667" dirty="0">
              <a:latin typeface="Myriad Pro Cond" pitchFamily="34" charset="0"/>
            </a:endParaRPr>
          </a:p>
          <a:p>
            <a:endParaRPr lang="en-US" sz="2933" dirty="0">
              <a:solidFill>
                <a:srgbClr val="0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9D98285-3F17-4118-8974-D231BF7D0FCC}"/>
              </a:ext>
            </a:extLst>
          </p:cNvPr>
          <p:cNvSpPr txBox="1"/>
          <p:nvPr/>
        </p:nvSpPr>
        <p:spPr>
          <a:xfrm>
            <a:off x="6400800" y="1701800"/>
            <a:ext cx="5283200" cy="4278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Dark Chocolate Peanut Clusters 10 oz</a:t>
            </a:r>
          </a:p>
          <a:p>
            <a:pPr marL="457200" indent="-4572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Milk Chocolatey Covered Peanut Clusters 10 oz</a:t>
            </a:r>
          </a:p>
          <a:p>
            <a:pPr marL="457200" indent="-4572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Homemade Peanut Brittle</a:t>
            </a:r>
          </a:p>
          <a:p>
            <a:pPr marL="457200" indent="-4572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Dark Chocolatey Almond Clusters</a:t>
            </a:r>
          </a:p>
          <a:p>
            <a:pPr marL="457200" indent="-45720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667" dirty="0">
                <a:latin typeface="Myriad Pro Cond" pitchFamily="34" charset="0"/>
              </a:rPr>
              <a:t>Virginia Trail Mix</a:t>
            </a:r>
          </a:p>
          <a:p>
            <a:endParaRPr lang="en-US" sz="2933" dirty="0">
              <a:solidFill>
                <a:srgbClr val="000000"/>
              </a:solidFill>
            </a:endParaRPr>
          </a:p>
          <a:p>
            <a:endParaRPr lang="en-US" sz="2933" dirty="0">
              <a:solidFill>
                <a:srgbClr val="000000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4B2A76E-38B4-4B16-AB49-7D494DCB66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877" y="4969229"/>
            <a:ext cx="1750743" cy="17671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AA5A07-E786-7DD5-4CF0-4D0AC3B367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5853" y="4969229"/>
            <a:ext cx="6573024" cy="1811699"/>
          </a:xfrm>
          <a:prstGeom prst="rect">
            <a:avLst/>
          </a:prstGeom>
        </p:spPr>
      </p:pic>
      <p:pic>
        <p:nvPicPr>
          <p:cNvPr id="5" name="Picture 4" descr="A red and white hexagon shaped sign&#10;&#10;Description automatically generated">
            <a:extLst>
              <a:ext uri="{FF2B5EF4-FFF2-40B4-BE49-F238E27FC236}">
                <a16:creationId xmlns:a16="http://schemas.microsoft.com/office/drawing/2014/main" id="{572A7F49-E1AE-0F4F-4DD2-77CBE3DCC5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9620" y="166936"/>
            <a:ext cx="2119429" cy="91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5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37149" y="1538868"/>
            <a:ext cx="9966960" cy="30358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9600" b="1" dirty="0"/>
              <a:t>Door Prize!</a:t>
            </a:r>
          </a:p>
        </p:txBody>
      </p:sp>
      <p:sp>
        <p:nvSpPr>
          <p:cNvPr id="6" name="Rectangle 5"/>
          <p:cNvSpPr/>
          <p:nvPr/>
        </p:nvSpPr>
        <p:spPr>
          <a:xfrm>
            <a:off x="-9144" y="5662221"/>
            <a:ext cx="2249424" cy="534924"/>
          </a:xfrm>
          <a:prstGeom prst="rect">
            <a:avLst/>
          </a:prstGeom>
          <a:solidFill>
            <a:srgbClr val="FF000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59152" y="5655363"/>
            <a:ext cx="9832848" cy="534924"/>
          </a:xfrm>
          <a:prstGeom prst="rect">
            <a:avLst/>
          </a:prstGeom>
          <a:solidFill>
            <a:srgbClr val="0070C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05738">
            <a:off x="2353434" y="1628743"/>
            <a:ext cx="1015439" cy="12727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7680">
            <a:off x="10114661" y="419213"/>
            <a:ext cx="1128771" cy="1414816"/>
          </a:xfrm>
          <a:prstGeom prst="rect">
            <a:avLst/>
          </a:prstGeom>
        </p:spPr>
      </p:pic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6334">
            <a:off x="8346377" y="1800538"/>
            <a:ext cx="1015439" cy="1272764"/>
          </a:xfrm>
          <a:prstGeom prst="rect">
            <a:avLst/>
          </a:prstGeom>
        </p:spPr>
      </p:pic>
      <p:pic>
        <p:nvPicPr>
          <p:cNvPr id="11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54127">
            <a:off x="10131724" y="3558681"/>
            <a:ext cx="1094649" cy="1372049"/>
          </a:xfr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7680">
            <a:off x="899849" y="3537295"/>
            <a:ext cx="1128771" cy="1414816"/>
          </a:xfrm>
          <a:prstGeom prst="rect">
            <a:avLst/>
          </a:prstGeom>
        </p:spPr>
      </p:pic>
      <p:pic>
        <p:nvPicPr>
          <p:cNvPr id="13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97680">
            <a:off x="4505244" y="482693"/>
            <a:ext cx="1128771" cy="14148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4C4D23-9BA3-4E8F-A99C-57A8F06B97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025" y="1969321"/>
            <a:ext cx="1351280" cy="1341120"/>
          </a:xfrm>
          <a:prstGeom prst="rect">
            <a:avLst/>
          </a:prstGeom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EC8C6955-A7B4-4C68-8E72-A1FF91EC4F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55" y="152531"/>
            <a:ext cx="3339947" cy="296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11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1" y="421975"/>
            <a:ext cx="10972799" cy="711111"/>
          </a:xfrm>
        </p:spPr>
        <p:txBody>
          <a:bodyPr>
            <a:noAutofit/>
          </a:bodyPr>
          <a:lstStyle/>
          <a:p>
            <a:pPr algn="ctr"/>
            <a:r>
              <a:rPr lang="en-US" sz="4267" b="1" dirty="0">
                <a:solidFill>
                  <a:srgbClr val="FF0000"/>
                </a:solidFill>
                <a:latin typeface="Calibri" panose="020F0502020204030204" pitchFamily="34" charset="0"/>
              </a:rPr>
              <a:t>SCOUTS GROW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5448" y="75777"/>
            <a:ext cx="1877907" cy="8686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2" t="1" r="19672" b="-12"/>
          <a:stretch/>
        </p:blipFill>
        <p:spPr>
          <a:xfrm>
            <a:off x="0" y="1176737"/>
            <a:ext cx="12171680" cy="609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56116"/>
            <a:ext cx="914400" cy="105507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117600" y="1453013"/>
            <a:ext cx="11054080" cy="4113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733" dirty="0">
                <a:solidFill>
                  <a:srgbClr val="000000"/>
                </a:solidFill>
                <a:latin typeface="Calibri" panose="020F0502020204030204" pitchFamily="34" charset="0"/>
              </a:rPr>
              <a:t>Character Development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733" dirty="0">
                <a:solidFill>
                  <a:srgbClr val="000000"/>
                </a:solidFill>
                <a:latin typeface="Calibri" panose="020F0502020204030204" pitchFamily="34" charset="0"/>
              </a:rPr>
              <a:t>Gain Confidence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733" dirty="0">
                <a:solidFill>
                  <a:srgbClr val="000000"/>
                </a:solidFill>
                <a:latin typeface="Calibri" panose="020F0502020204030204" pitchFamily="34" charset="0"/>
              </a:rPr>
              <a:t>Goal Setting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733" dirty="0">
                <a:solidFill>
                  <a:srgbClr val="000000"/>
                </a:solidFill>
                <a:latin typeface="Calibri" panose="020F0502020204030204" pitchFamily="34" charset="0"/>
              </a:rPr>
              <a:t>Money Management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733" dirty="0">
                <a:solidFill>
                  <a:srgbClr val="000000"/>
                </a:solidFill>
                <a:latin typeface="Calibri" panose="020F0502020204030204" pitchFamily="34" charset="0"/>
              </a:rPr>
              <a:t>Public Speaking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733" dirty="0">
                <a:solidFill>
                  <a:srgbClr val="000000"/>
                </a:solidFill>
                <a:latin typeface="Calibri" panose="020F0502020204030204" pitchFamily="34" charset="0"/>
              </a:rPr>
              <a:t>Overcoming fear &amp; rejection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3733" b="1" dirty="0">
                <a:solidFill>
                  <a:srgbClr val="C00000"/>
                </a:solidFill>
                <a:latin typeface="Calibri" panose="020F0502020204030204" pitchFamily="34" charset="0"/>
              </a:rPr>
              <a:t>Earn their way…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1CD6-F5FC-4470-BD1C-CEA26A7B3F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1" y="2616201"/>
            <a:ext cx="4571204" cy="2399881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B737104D-F8A1-8FB7-73FB-BEE87514BE5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4506" y="144357"/>
            <a:ext cx="2338849" cy="901573"/>
          </a:xfrm>
          <a:prstGeom prst="rect">
            <a:avLst/>
          </a:prstGeom>
        </p:spPr>
      </p:pic>
      <p:pic>
        <p:nvPicPr>
          <p:cNvPr id="7" name="Picture 6" descr="A red and white hexagon shaped sign&#10;&#10;Description automatically generated">
            <a:extLst>
              <a:ext uri="{FF2B5EF4-FFF2-40B4-BE49-F238E27FC236}">
                <a16:creationId xmlns:a16="http://schemas.microsoft.com/office/drawing/2014/main" id="{BBC1B0F2-358C-6518-C1F5-C1C5C5655A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823" y="1366779"/>
            <a:ext cx="2490214" cy="10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09601" y="421975"/>
            <a:ext cx="10972799" cy="711111"/>
          </a:xfrm>
        </p:spPr>
        <p:txBody>
          <a:bodyPr>
            <a:noAutofit/>
          </a:bodyPr>
          <a:lstStyle/>
          <a:p>
            <a:pPr algn="ctr"/>
            <a:r>
              <a:rPr lang="en-US" sz="4267" b="1" dirty="0">
                <a:solidFill>
                  <a:srgbClr val="EF4023"/>
                </a:solidFill>
                <a:latin typeface="Calibri" panose="020F0502020204030204" pitchFamily="34" charset="0"/>
              </a:rPr>
              <a:t>DOOR TO DOOR SALES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5448" y="75777"/>
            <a:ext cx="1877907" cy="8686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2" t="1" r="19672" b="-12"/>
          <a:stretch/>
        </p:blipFill>
        <p:spPr>
          <a:xfrm>
            <a:off x="0" y="1176737"/>
            <a:ext cx="12171680" cy="609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56116"/>
            <a:ext cx="914400" cy="1055077"/>
          </a:xfrm>
          <a:prstGeom prst="rect">
            <a:avLst/>
          </a:prstGeom>
        </p:spPr>
      </p:pic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542A21E-2B09-4134-8B4A-CF769474AF2A}"/>
              </a:ext>
            </a:extLst>
          </p:cNvPr>
          <p:cNvSpPr txBox="1">
            <a:spLocks/>
          </p:cNvSpPr>
          <p:nvPr/>
        </p:nvSpPr>
        <p:spPr>
          <a:xfrm>
            <a:off x="508000" y="1416362"/>
            <a:ext cx="11277600" cy="12081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3200" dirty="0">
              <a:latin typeface="Helvetica Neue Condensed" pitchFamily="50" charset="0"/>
            </a:endParaRP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62123971-1D8E-4733-B3AE-3D1C6C3ED6AB}"/>
              </a:ext>
            </a:extLst>
          </p:cNvPr>
          <p:cNvSpPr txBox="1">
            <a:spLocks/>
          </p:cNvSpPr>
          <p:nvPr/>
        </p:nvSpPr>
        <p:spPr>
          <a:xfrm>
            <a:off x="1524000" y="2555141"/>
            <a:ext cx="9753600" cy="3149600"/>
          </a:xfrm>
          <a:prstGeom prst="rect">
            <a:avLst/>
          </a:prstGeom>
        </p:spPr>
        <p:txBody>
          <a:bodyPr vert="horz" lIns="121920" tIns="60960" rIns="121920" bIns="60960" numCol="1" rtlCol="0">
            <a:noAutofit/>
          </a:bodyPr>
          <a:lstStyle>
            <a:lvl1pPr marL="0" indent="0" algn="ctr" defTabSz="1828343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None/>
              <a:defRPr sz="47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1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9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343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5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2514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6686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0857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5028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399200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3371" indent="0" algn="ctr" defTabSz="182834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1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latin typeface="Calibri" panose="020F0502020204030204" pitchFamily="34" charset="0"/>
              </a:rPr>
              <a:t>Sell Door to Door</a:t>
            </a:r>
          </a:p>
          <a:p>
            <a:pPr marL="380990" indent="-38099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latin typeface="Calibri" panose="020F0502020204030204" pitchFamily="34" charset="0"/>
              </a:rPr>
              <a:t>Sell to Friend &amp; Family</a:t>
            </a:r>
          </a:p>
          <a:p>
            <a:pPr marL="380990" indent="-38099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latin typeface="Calibri" panose="020F0502020204030204" pitchFamily="34" charset="0"/>
              </a:rPr>
              <a:t>Sell at Work</a:t>
            </a:r>
          </a:p>
          <a:p>
            <a:pPr marL="380990" indent="-38099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667" dirty="0">
                <a:latin typeface="Calibri" panose="020F0502020204030204" pitchFamily="34" charset="0"/>
              </a:rPr>
              <a:t>Sell to last year’s customers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6D12EBF0-19C9-4040-A3D4-9765935B5C10}"/>
              </a:ext>
            </a:extLst>
          </p:cNvPr>
          <p:cNvSpPr txBox="1">
            <a:spLocks/>
          </p:cNvSpPr>
          <p:nvPr/>
        </p:nvSpPr>
        <p:spPr>
          <a:xfrm>
            <a:off x="711200" y="1253703"/>
            <a:ext cx="11277600" cy="1208188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3200" dirty="0">
                <a:latin typeface="Calibri" panose="020F0502020204030204" pitchFamily="34" charset="0"/>
              </a:rPr>
              <a:t>Boost your sales!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0" y="1498945"/>
            <a:ext cx="4039024" cy="4636273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1D92A55-5FAD-23EB-7991-2F2346702BB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44862" y="172554"/>
            <a:ext cx="2059077" cy="79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551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2940" y="2421929"/>
            <a:ext cx="3803242" cy="3469919"/>
          </a:xfrm>
        </p:spPr>
        <p:txBody>
          <a:bodyPr>
            <a:noAutofit/>
          </a:bodyPr>
          <a:lstStyle/>
          <a:p>
            <a:r>
              <a:rPr lang="en-US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  <a:t>You will earn </a:t>
            </a:r>
          </a:p>
          <a:p>
            <a:r>
              <a:rPr lang="en-US" sz="5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Arial"/>
              </a:rPr>
              <a:t>GREAT  PRIZES!!</a:t>
            </a:r>
          </a:p>
        </p:txBody>
      </p:sp>
      <p:pic>
        <p:nvPicPr>
          <p:cNvPr id="5" name="Picture 4" descr="dsc_0056_#1.g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0655" y="2310357"/>
            <a:ext cx="4613378" cy="4527262"/>
          </a:xfrm>
          <a:prstGeom prst="rect">
            <a:avLst/>
          </a:prstGeom>
        </p:spPr>
      </p:pic>
      <p:pic>
        <p:nvPicPr>
          <p:cNvPr id="6" name="Picture 5" descr="2014PwerPntBackground_cropped.jpg">
            <a:extLst>
              <a:ext uri="{FF2B5EF4-FFF2-40B4-BE49-F238E27FC236}">
                <a16:creationId xmlns:a16="http://schemas.microsoft.com/office/drawing/2014/main" id="{D6730D1E-F817-41CA-888E-D060A37BB3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721" b="47895"/>
          <a:stretch/>
        </p:blipFill>
        <p:spPr>
          <a:xfrm>
            <a:off x="0" y="0"/>
            <a:ext cx="12192000" cy="216309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3CFE7C0-BC8D-4BD0-B89A-6EA76FDD1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6181" y="-172978"/>
            <a:ext cx="7010531" cy="1990293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Why </a:t>
            </a:r>
            <a:b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</a:br>
            <a:r>
              <a:rPr 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Impact"/>
              </a:rPr>
              <a:t>CAMP MASTERS Popcorn &amp; WHITLEY’S Peanuts?</a:t>
            </a:r>
          </a:p>
        </p:txBody>
      </p:sp>
      <p:pic>
        <p:nvPicPr>
          <p:cNvPr id="4" name="Picture 3" descr="A red and white hexagon shaped sign&#10;&#10;Description automatically generated">
            <a:extLst>
              <a:ext uri="{FF2B5EF4-FFF2-40B4-BE49-F238E27FC236}">
                <a16:creationId xmlns:a16="http://schemas.microsoft.com/office/drawing/2014/main" id="{D74C9B11-1785-FA03-3EA5-F9242049E7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92" y="5601508"/>
            <a:ext cx="2875851" cy="12361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DE82EA-FB7C-A5AD-76D5-C911F32D62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381" y="2310357"/>
            <a:ext cx="3220842" cy="2047024"/>
          </a:xfrm>
          <a:prstGeom prst="rect">
            <a:avLst/>
          </a:prstGeom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idescreenPresentation16x9">
  <a:themeElements>
    <a:clrScheme name="USA - RWB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0070C0"/>
      </a:accent1>
      <a:accent2>
        <a:srgbClr val="FF0000"/>
      </a:accent2>
      <a:accent3>
        <a:srgbClr val="FF0000"/>
      </a:accent3>
      <a:accent4>
        <a:srgbClr val="0070C0"/>
      </a:accent4>
      <a:accent5>
        <a:srgbClr val="0070C0"/>
      </a:accent5>
      <a:accent6>
        <a:srgbClr val="FF0000"/>
      </a:accent6>
      <a:hlink>
        <a:srgbClr val="0070C0"/>
      </a:hlink>
      <a:folHlink>
        <a:srgbClr val="7F7F7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5000"/>
                <a:satMod val="150000"/>
              </a:schemeClr>
            </a:gs>
            <a:gs pos="35000">
              <a:schemeClr val="phClr">
                <a:shade val="60000"/>
                <a:satMod val="150000"/>
              </a:schemeClr>
            </a:gs>
            <a:gs pos="100000">
              <a:schemeClr val="phClr">
                <a:tint val="97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ABD4633-187F-460F-BFD2-BFD51C53CE68}" vid="{546874FB-049E-4B31-8BEB-CCDBE8C5FDE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a281838-92a4-4a50-b702-7ba01c3ebd0e" xsi:nil="true"/>
    <lcf76f155ced4ddcb4097134ff3c332f xmlns="7dbfe7b2-ac37-409b-ad42-9911c2a438e0">
      <Terms xmlns="http://schemas.microsoft.com/office/infopath/2007/PartnerControls"/>
    </lcf76f155ced4ddcb4097134ff3c332f>
    <_Flow_SignoffStatus xmlns="7dbfe7b2-ac37-409b-ad42-9911c2a438e0" xsi:nil="true"/>
    <SharedWithUsers xmlns="2a281838-92a4-4a50-b702-7ba01c3ebd0e">
      <UserInfo>
        <DisplayName>Laurie Sneed</DisplayName>
        <AccountId>15</AccountId>
        <AccountType/>
      </UserInfo>
      <UserInfo>
        <DisplayName>Mark Saxon</DisplayName>
        <AccountId>11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2309629F32914FBE31925745690003" ma:contentTypeVersion="20" ma:contentTypeDescription="Create a new document." ma:contentTypeScope="" ma:versionID="05c47d4505cc042ce0908ac7bbf4793f">
  <xsd:schema xmlns:xsd="http://www.w3.org/2001/XMLSchema" xmlns:xs="http://www.w3.org/2001/XMLSchema" xmlns:p="http://schemas.microsoft.com/office/2006/metadata/properties" xmlns:ns2="7dbfe7b2-ac37-409b-ad42-9911c2a438e0" xmlns:ns3="2a281838-92a4-4a50-b702-7ba01c3ebd0e" targetNamespace="http://schemas.microsoft.com/office/2006/metadata/properties" ma:root="true" ma:fieldsID="00f9ffcba03f23bca72c0bd5cbd21fc8" ns2:_="" ns3:_="">
    <xsd:import namespace="7dbfe7b2-ac37-409b-ad42-9911c2a438e0"/>
    <xsd:import namespace="2a281838-92a4-4a50-b702-7ba01c3ebd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bfe7b2-ac37-409b-ad42-9911c2a438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79308d4-bde5-4dca-adcb-0162404f86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281838-92a4-4a50-b702-7ba01c3ebd0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67d7420-fc56-48d5-9471-5b6155009636}" ma:internalName="TaxCatchAll" ma:showField="CatchAllData" ma:web="2a281838-92a4-4a50-b702-7ba01c3ebd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D6999B-0A85-4191-8110-1C886A2D9364}">
  <ds:schemaRefs>
    <ds:schemaRef ds:uri="http://schemas.microsoft.com/office/2006/metadata/properties"/>
    <ds:schemaRef ds:uri="http://schemas.microsoft.com/office/infopath/2007/PartnerControls"/>
    <ds:schemaRef ds:uri="2a281838-92a4-4a50-b702-7ba01c3ebd0e"/>
    <ds:schemaRef ds:uri="7dbfe7b2-ac37-409b-ad42-9911c2a438e0"/>
  </ds:schemaRefs>
</ds:datastoreItem>
</file>

<file path=customXml/itemProps2.xml><?xml version="1.0" encoding="utf-8"?>
<ds:datastoreItem xmlns:ds="http://schemas.openxmlformats.org/officeDocument/2006/customXml" ds:itemID="{6EEB772C-5904-473C-B7F7-2D8D65DF5C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B1315B-10F5-4973-8671-2CAB02D8B7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bfe7b2-ac37-409b-ad42-9911c2a438e0"/>
    <ds:schemaRef ds:uri="2a281838-92a4-4a50-b702-7ba01c3ebd0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d9008a0-7846-4989-a4c5-77cfad3f7e4e}" enabled="0" method="" siteId="{fd9008a0-7846-4989-a4c5-77cfad3f7e4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835</Words>
  <Application>Microsoft Office PowerPoint</Application>
  <PresentationFormat>Widescreen</PresentationFormat>
  <Paragraphs>132</Paragraphs>
  <Slides>24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24</vt:i4>
      </vt:variant>
    </vt:vector>
  </HeadingPairs>
  <TitlesOfParts>
    <vt:vector size="40" baseType="lpstr">
      <vt:lpstr>ＭＳ Ｐゴシック</vt:lpstr>
      <vt:lpstr>Arial</vt:lpstr>
      <vt:lpstr>Arial Black</vt:lpstr>
      <vt:lpstr>Calibri</vt:lpstr>
      <vt:lpstr>Calibri Light</vt:lpstr>
      <vt:lpstr>Georgia</vt:lpstr>
      <vt:lpstr>Helvetica Neue Condensed</vt:lpstr>
      <vt:lpstr>Impact</vt:lpstr>
      <vt:lpstr>Lucida Grande</vt:lpstr>
      <vt:lpstr>Myriad Pro Cond</vt:lpstr>
      <vt:lpstr>Tw Cen MT</vt:lpstr>
      <vt:lpstr>Wingdings</vt:lpstr>
      <vt:lpstr>Wingdings 2</vt:lpstr>
      <vt:lpstr>Office Theme</vt:lpstr>
      <vt:lpstr>WidescreenPresentation16x9</vt:lpstr>
      <vt:lpstr>1_Office Theme</vt:lpstr>
      <vt:lpstr>PowerPoint Presentation</vt:lpstr>
      <vt:lpstr>It’s going to be an AWESOME Year !!</vt:lpstr>
      <vt:lpstr>How are we going to do all this fun stuff? </vt:lpstr>
      <vt:lpstr>PowerPoint Presentation</vt:lpstr>
      <vt:lpstr>WHITLEY PEANUTS LINEUP 2026</vt:lpstr>
      <vt:lpstr>PowerPoint Presentation</vt:lpstr>
      <vt:lpstr>SCOUTS GROW</vt:lpstr>
      <vt:lpstr>DOOR TO DOOR SALES</vt:lpstr>
      <vt:lpstr>Why  CAMP MASTERS Popcorn &amp; WHITLEY’S Peanuts?</vt:lpstr>
      <vt:lpstr>Prizes!!!</vt:lpstr>
      <vt:lpstr>PowerPoint Presentation</vt:lpstr>
      <vt:lpstr>PowerPoint Presentation</vt:lpstr>
      <vt:lpstr>PowerPoint Presentation</vt:lpstr>
      <vt:lpstr>PowerPoint Presentation</vt:lpstr>
      <vt:lpstr>GAME TIME!</vt:lpstr>
      <vt:lpstr>Our Sale!!!! Show N Sell &amp; Take Order &amp; Online  Our Unit Goal is $______</vt:lpstr>
      <vt:lpstr>PowerPoint Presentation</vt:lpstr>
      <vt:lpstr>How to sell…</vt:lpstr>
      <vt:lpstr>PowerPoint Presentation</vt:lpstr>
      <vt:lpstr>PowerPoint Presentation</vt:lpstr>
      <vt:lpstr>PowerPoint Presentation</vt:lpstr>
      <vt:lpstr>KEY DATES</vt:lpstr>
      <vt:lpstr>CONTACT INFORMATION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Laurie Sneed</dc:creator>
  <cp:lastModifiedBy>Laurie Sneed</cp:lastModifiedBy>
  <cp:revision>12</cp:revision>
  <cp:lastPrinted>2020-09-07T13:29:17Z</cp:lastPrinted>
  <dcterms:created xsi:type="dcterms:W3CDTF">2020-09-07T12:54:23Z</dcterms:created>
  <dcterms:modified xsi:type="dcterms:W3CDTF">2026-02-27T14:57:06Z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0x010100312309629F32914FBE31925745690003</vt:lpwstr>
  </property>
  <property fmtid="{D5CDD505-2E9C-101B-9397-08002B2CF9AE}" pid="3" name="Order">
    <vt:r8>12529600</vt:r8>
  </property>
  <property fmtid="{D5CDD505-2E9C-101B-9397-08002B2CF9AE}" pid="4" name="MediaServiceImageTags">
    <vt:lpwstr/>
  </property>
</Properties>
</file>